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5" r:id="rId7"/>
    <p:sldId id="278" r:id="rId8"/>
    <p:sldId id="279" r:id="rId9"/>
    <p:sldId id="280" r:id="rId10"/>
    <p:sldId id="258" r:id="rId11"/>
    <p:sldId id="282" r:id="rId12"/>
    <p:sldId id="281" r:id="rId13"/>
    <p:sldId id="277" r:id="rId14"/>
    <p:sldId id="283" r:id="rId15"/>
    <p:sldId id="259" r:id="rId16"/>
    <p:sldId id="284" r:id="rId17"/>
    <p:sldId id="285" r:id="rId18"/>
    <p:sldId id="286" r:id="rId19"/>
    <p:sldId id="287" r:id="rId20"/>
    <p:sldId id="288" r:id="rId21"/>
    <p:sldId id="289" r:id="rId22"/>
    <p:sldId id="290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672EE5-650E-4D39-B5D7-594406CA7B10}" v="105" dt="2023-03-03T16:06:59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otelo Pinheiro da Silva" userId="735f63d5-6b70-4892-b79d-159b0fe18b46" providerId="ADAL" clId="{BA672EE5-650E-4D39-B5D7-594406CA7B10}"/>
    <pc:docChg chg="undo redo custSel addSld delSld modSld">
      <pc:chgData name="David Sotelo Pinheiro da Silva" userId="735f63d5-6b70-4892-b79d-159b0fe18b46" providerId="ADAL" clId="{BA672EE5-650E-4D39-B5D7-594406CA7B10}" dt="2023-03-09T10:23:49.834" v="1339" actId="14100"/>
      <pc:docMkLst>
        <pc:docMk/>
      </pc:docMkLst>
      <pc:sldChg chg="modSp mod">
        <pc:chgData name="David Sotelo Pinheiro da Silva" userId="735f63d5-6b70-4892-b79d-159b0fe18b46" providerId="ADAL" clId="{BA672EE5-650E-4D39-B5D7-594406CA7B10}" dt="2023-03-03T13:37:55.050" v="1" actId="20577"/>
        <pc:sldMkLst>
          <pc:docMk/>
          <pc:sldMk cId="2118169588" sldId="256"/>
        </pc:sldMkLst>
        <pc:spChg chg="mod">
          <ac:chgData name="David Sotelo Pinheiro da Silva" userId="735f63d5-6b70-4892-b79d-159b0fe18b46" providerId="ADAL" clId="{BA672EE5-650E-4D39-B5D7-594406CA7B10}" dt="2023-03-03T13:37:55.050" v="1" actId="20577"/>
          <ac:spMkLst>
            <pc:docMk/>
            <pc:sldMk cId="2118169588" sldId="256"/>
            <ac:spMk id="9" creationId="{9147E5B5-CB5C-61E5-F1C0-0473C4ED5C7F}"/>
          </ac:spMkLst>
        </pc:spChg>
      </pc:sldChg>
      <pc:sldChg chg="addSp delSp modSp mod">
        <pc:chgData name="David Sotelo Pinheiro da Silva" userId="735f63d5-6b70-4892-b79d-159b0fe18b46" providerId="ADAL" clId="{BA672EE5-650E-4D39-B5D7-594406CA7B10}" dt="2023-03-03T13:42:29.483" v="48" actId="1076"/>
        <pc:sldMkLst>
          <pc:docMk/>
          <pc:sldMk cId="1472024684" sldId="257"/>
        </pc:sldMkLst>
        <pc:spChg chg="mod">
          <ac:chgData name="David Sotelo Pinheiro da Silva" userId="735f63d5-6b70-4892-b79d-159b0fe18b46" providerId="ADAL" clId="{BA672EE5-650E-4D39-B5D7-594406CA7B10}" dt="2023-03-03T13:39:00.026" v="13" actId="20577"/>
          <ac:spMkLst>
            <pc:docMk/>
            <pc:sldMk cId="1472024684" sldId="257"/>
            <ac:spMk id="2" creationId="{B6F94C01-1B01-91E4-E8CB-1CC5DC064D91}"/>
          </ac:spMkLst>
        </pc:spChg>
        <pc:picChg chg="add del mod modCrop">
          <ac:chgData name="David Sotelo Pinheiro da Silva" userId="735f63d5-6b70-4892-b79d-159b0fe18b46" providerId="ADAL" clId="{BA672EE5-650E-4D39-B5D7-594406CA7B10}" dt="2023-03-03T13:41:01.025" v="32" actId="21"/>
          <ac:picMkLst>
            <pc:docMk/>
            <pc:sldMk cId="1472024684" sldId="257"/>
            <ac:picMk id="4" creationId="{A7EB58EF-9259-C3C6-DC4C-96C47C623313}"/>
          </ac:picMkLst>
        </pc:picChg>
        <pc:picChg chg="add del mod">
          <ac:chgData name="David Sotelo Pinheiro da Silva" userId="735f63d5-6b70-4892-b79d-159b0fe18b46" providerId="ADAL" clId="{BA672EE5-650E-4D39-B5D7-594406CA7B10}" dt="2023-03-03T13:40:45.525" v="28"/>
          <ac:picMkLst>
            <pc:docMk/>
            <pc:sldMk cId="1472024684" sldId="257"/>
            <ac:picMk id="5" creationId="{968A706F-E030-DBE4-CEFE-5392849BF5E2}"/>
          </ac:picMkLst>
        </pc:picChg>
        <pc:picChg chg="add mod">
          <ac:chgData name="David Sotelo Pinheiro da Silva" userId="735f63d5-6b70-4892-b79d-159b0fe18b46" providerId="ADAL" clId="{BA672EE5-650E-4D39-B5D7-594406CA7B10}" dt="2023-03-03T13:41:18.472" v="38" actId="1076"/>
          <ac:picMkLst>
            <pc:docMk/>
            <pc:sldMk cId="1472024684" sldId="257"/>
            <ac:picMk id="6" creationId="{37BBADA5-A6C0-E117-05AF-81A2B6DC3E86}"/>
          </ac:picMkLst>
        </pc:picChg>
        <pc:picChg chg="add del">
          <ac:chgData name="David Sotelo Pinheiro da Silva" userId="735f63d5-6b70-4892-b79d-159b0fe18b46" providerId="ADAL" clId="{BA672EE5-650E-4D39-B5D7-594406CA7B10}" dt="2023-03-03T13:41:11.439" v="36" actId="478"/>
          <ac:picMkLst>
            <pc:docMk/>
            <pc:sldMk cId="1472024684" sldId="257"/>
            <ac:picMk id="7" creationId="{433A930F-A55A-A72E-3AFF-76C7666C94AF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3:42:16.631" v="44" actId="21"/>
          <ac:picMkLst>
            <pc:docMk/>
            <pc:sldMk cId="1472024684" sldId="257"/>
            <ac:picMk id="9" creationId="{E068AB9A-C59F-350D-802B-340B9344FE15}"/>
          </ac:picMkLst>
        </pc:picChg>
        <pc:picChg chg="add mod">
          <ac:chgData name="David Sotelo Pinheiro da Silva" userId="735f63d5-6b70-4892-b79d-159b0fe18b46" providerId="ADAL" clId="{BA672EE5-650E-4D39-B5D7-594406CA7B10}" dt="2023-03-03T13:42:29.483" v="48" actId="1076"/>
          <ac:picMkLst>
            <pc:docMk/>
            <pc:sldMk cId="1472024684" sldId="257"/>
            <ac:picMk id="10" creationId="{08E1A1CD-4BAD-7410-85A3-12C3122ED4B9}"/>
          </ac:picMkLst>
        </pc:picChg>
        <pc:picChg chg="del">
          <ac:chgData name="David Sotelo Pinheiro da Silva" userId="735f63d5-6b70-4892-b79d-159b0fe18b46" providerId="ADAL" clId="{BA672EE5-650E-4D39-B5D7-594406CA7B10}" dt="2023-03-03T13:39:14.858" v="14" actId="478"/>
          <ac:picMkLst>
            <pc:docMk/>
            <pc:sldMk cId="1472024684" sldId="257"/>
            <ac:picMk id="12" creationId="{4D93DDA6-B85B-5099-5474-430169B93065}"/>
          </ac:picMkLst>
        </pc:picChg>
        <pc:picChg chg="del">
          <ac:chgData name="David Sotelo Pinheiro da Silva" userId="735f63d5-6b70-4892-b79d-159b0fe18b46" providerId="ADAL" clId="{BA672EE5-650E-4D39-B5D7-594406CA7B10}" dt="2023-03-03T13:39:15.494" v="15" actId="478"/>
          <ac:picMkLst>
            <pc:docMk/>
            <pc:sldMk cId="1472024684" sldId="257"/>
            <ac:picMk id="15" creationId="{A7B03BBF-EF42-301C-0588-2B2226763592}"/>
          </ac:picMkLst>
        </pc:picChg>
      </pc:sldChg>
      <pc:sldChg chg="addSp delSp modSp mod">
        <pc:chgData name="David Sotelo Pinheiro da Silva" userId="735f63d5-6b70-4892-b79d-159b0fe18b46" providerId="ADAL" clId="{BA672EE5-650E-4D39-B5D7-594406CA7B10}" dt="2023-03-03T15:30:18.252" v="530" actId="1076"/>
        <pc:sldMkLst>
          <pc:docMk/>
          <pc:sldMk cId="2305510295" sldId="258"/>
        </pc:sldMkLst>
        <pc:spChg chg="mod">
          <ac:chgData name="David Sotelo Pinheiro da Silva" userId="735f63d5-6b70-4892-b79d-159b0fe18b46" providerId="ADAL" clId="{BA672EE5-650E-4D39-B5D7-594406CA7B10}" dt="2023-03-03T15:28:17.367" v="500" actId="21"/>
          <ac:spMkLst>
            <pc:docMk/>
            <pc:sldMk cId="2305510295" sldId="258"/>
            <ac:spMk id="2" creationId="{B6F94C01-1B01-91E4-E8CB-1CC5DC064D91}"/>
          </ac:spMkLst>
        </pc:spChg>
        <pc:picChg chg="add del">
          <ac:chgData name="David Sotelo Pinheiro da Silva" userId="735f63d5-6b70-4892-b79d-159b0fe18b46" providerId="ADAL" clId="{BA672EE5-650E-4D39-B5D7-594406CA7B10}" dt="2023-03-03T15:28:01.076" v="481" actId="22"/>
          <ac:picMkLst>
            <pc:docMk/>
            <pc:sldMk cId="2305510295" sldId="258"/>
            <ac:picMk id="4" creationId="{27EAE4ED-6077-52E2-A09A-C9C9EA8E9C3F}"/>
          </ac:picMkLst>
        </pc:picChg>
        <pc:picChg chg="del">
          <ac:chgData name="David Sotelo Pinheiro da Silva" userId="735f63d5-6b70-4892-b79d-159b0fe18b46" providerId="ADAL" clId="{BA672EE5-650E-4D39-B5D7-594406CA7B10}" dt="2023-03-03T15:27:14.394" v="478" actId="478"/>
          <ac:picMkLst>
            <pc:docMk/>
            <pc:sldMk cId="2305510295" sldId="258"/>
            <ac:picMk id="5" creationId="{EC71E65C-C24E-CD0C-891B-8B056BCD7CF1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5:28:57.993" v="506" actId="21"/>
          <ac:picMkLst>
            <pc:docMk/>
            <pc:sldMk cId="2305510295" sldId="258"/>
            <ac:picMk id="7" creationId="{4103EBDD-4C98-349D-CBB8-810F0ACFF1F4}"/>
          </ac:picMkLst>
        </pc:picChg>
        <pc:picChg chg="add mod">
          <ac:chgData name="David Sotelo Pinheiro da Silva" userId="735f63d5-6b70-4892-b79d-159b0fe18b46" providerId="ADAL" clId="{BA672EE5-650E-4D39-B5D7-594406CA7B10}" dt="2023-03-03T15:29:59.741" v="526" actId="14100"/>
          <ac:picMkLst>
            <pc:docMk/>
            <pc:sldMk cId="2305510295" sldId="258"/>
            <ac:picMk id="8" creationId="{B6B66B91-A713-4582-84EF-F5B451E3BAF4}"/>
          </ac:picMkLst>
        </pc:picChg>
        <pc:picChg chg="del">
          <ac:chgData name="David Sotelo Pinheiro da Silva" userId="735f63d5-6b70-4892-b79d-159b0fe18b46" providerId="ADAL" clId="{BA672EE5-650E-4D39-B5D7-594406CA7B10}" dt="2023-03-03T15:27:14.933" v="479" actId="478"/>
          <ac:picMkLst>
            <pc:docMk/>
            <pc:sldMk cId="2305510295" sldId="258"/>
            <ac:picMk id="9" creationId="{94113E41-B2AD-601D-0E3F-72A6AC0DC838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5:29:37.749" v="516" actId="21"/>
          <ac:picMkLst>
            <pc:docMk/>
            <pc:sldMk cId="2305510295" sldId="258"/>
            <ac:picMk id="12" creationId="{06DA4D33-57E8-E914-C0CC-299B7487737B}"/>
          </ac:picMkLst>
        </pc:picChg>
        <pc:picChg chg="add mod">
          <ac:chgData name="David Sotelo Pinheiro da Silva" userId="735f63d5-6b70-4892-b79d-159b0fe18b46" providerId="ADAL" clId="{BA672EE5-650E-4D39-B5D7-594406CA7B10}" dt="2023-03-03T15:30:18.252" v="530" actId="1076"/>
          <ac:picMkLst>
            <pc:docMk/>
            <pc:sldMk cId="2305510295" sldId="258"/>
            <ac:picMk id="13" creationId="{9832D386-A09C-71EB-A130-1DD38F32AC16}"/>
          </ac:picMkLst>
        </pc:picChg>
        <pc:cxnChg chg="mod">
          <ac:chgData name="David Sotelo Pinheiro da Silva" userId="735f63d5-6b70-4892-b79d-159b0fe18b46" providerId="ADAL" clId="{BA672EE5-650E-4D39-B5D7-594406CA7B10}" dt="2023-03-03T15:29:49.837" v="523" actId="14100"/>
          <ac:cxnSpMkLst>
            <pc:docMk/>
            <pc:sldMk cId="2305510295" sldId="258"/>
            <ac:cxnSpMk id="11" creationId="{A84F44BC-D598-FFFA-F16A-AEF8FEF8D059}"/>
          </ac:cxnSpMkLst>
        </pc:cxnChg>
      </pc:sldChg>
      <pc:sldChg chg="addSp delSp modSp mod">
        <pc:chgData name="David Sotelo Pinheiro da Silva" userId="735f63d5-6b70-4892-b79d-159b0fe18b46" providerId="ADAL" clId="{BA672EE5-650E-4D39-B5D7-594406CA7B10}" dt="2023-03-03T16:08:29.596" v="880" actId="1076"/>
        <pc:sldMkLst>
          <pc:docMk/>
          <pc:sldMk cId="3040400449" sldId="259"/>
        </pc:sldMkLst>
        <pc:spChg chg="mod">
          <ac:chgData name="David Sotelo Pinheiro da Silva" userId="735f63d5-6b70-4892-b79d-159b0fe18b46" providerId="ADAL" clId="{BA672EE5-650E-4D39-B5D7-594406CA7B10}" dt="2023-03-03T16:07:47.085" v="866" actId="1076"/>
          <ac:spMkLst>
            <pc:docMk/>
            <pc:sldMk cId="3040400449" sldId="259"/>
            <ac:spMk id="2" creationId="{B6F94C01-1B01-91E4-E8CB-1CC5DC064D91}"/>
          </ac:spMkLst>
        </pc:spChg>
        <pc:picChg chg="add del mod modCrop">
          <ac:chgData name="David Sotelo Pinheiro da Silva" userId="735f63d5-6b70-4892-b79d-159b0fe18b46" providerId="ADAL" clId="{BA672EE5-650E-4D39-B5D7-594406CA7B10}" dt="2023-03-03T16:06:58.555" v="857" actId="21"/>
          <ac:picMkLst>
            <pc:docMk/>
            <pc:sldMk cId="3040400449" sldId="259"/>
            <ac:picMk id="4" creationId="{7CD21E4C-D319-7365-FF2A-D5E4143330AC}"/>
          </ac:picMkLst>
        </pc:picChg>
        <pc:picChg chg="add mod">
          <ac:chgData name="David Sotelo Pinheiro da Silva" userId="735f63d5-6b70-4892-b79d-159b0fe18b46" providerId="ADAL" clId="{BA672EE5-650E-4D39-B5D7-594406CA7B10}" dt="2023-03-03T16:07:12.315" v="865" actId="1076"/>
          <ac:picMkLst>
            <pc:docMk/>
            <pc:sldMk cId="3040400449" sldId="259"/>
            <ac:picMk id="5" creationId="{9428B15B-5AFA-D295-BE97-76EC48CCA725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08:16.415" v="872" actId="21"/>
          <ac:picMkLst>
            <pc:docMk/>
            <pc:sldMk cId="3040400449" sldId="259"/>
            <ac:picMk id="7" creationId="{C21DB43D-C390-C39F-47F5-1BAFE1986856}"/>
          </ac:picMkLst>
        </pc:picChg>
        <pc:picChg chg="del">
          <ac:chgData name="David Sotelo Pinheiro da Silva" userId="735f63d5-6b70-4892-b79d-159b0fe18b46" providerId="ADAL" clId="{BA672EE5-650E-4D39-B5D7-594406CA7B10}" dt="2023-03-03T16:01:45.160" v="821" actId="478"/>
          <ac:picMkLst>
            <pc:docMk/>
            <pc:sldMk cId="3040400449" sldId="259"/>
            <ac:picMk id="8" creationId="{A5640B64-FF9B-15BD-A139-6FAAE0AE1178}"/>
          </ac:picMkLst>
        </pc:picChg>
        <pc:picChg chg="add mod">
          <ac:chgData name="David Sotelo Pinheiro da Silva" userId="735f63d5-6b70-4892-b79d-159b0fe18b46" providerId="ADAL" clId="{BA672EE5-650E-4D39-B5D7-594406CA7B10}" dt="2023-03-03T16:08:29.596" v="880" actId="1076"/>
          <ac:picMkLst>
            <pc:docMk/>
            <pc:sldMk cId="3040400449" sldId="259"/>
            <ac:picMk id="9" creationId="{3714FB75-8BD2-1EC9-7E9C-2535C37D0D73}"/>
          </ac:picMkLst>
        </pc:picChg>
        <pc:picChg chg="del">
          <ac:chgData name="David Sotelo Pinheiro da Silva" userId="735f63d5-6b70-4892-b79d-159b0fe18b46" providerId="ADAL" clId="{BA672EE5-650E-4D39-B5D7-594406CA7B10}" dt="2023-03-03T16:01:46.263" v="822" actId="478"/>
          <ac:picMkLst>
            <pc:docMk/>
            <pc:sldMk cId="3040400449" sldId="259"/>
            <ac:picMk id="13" creationId="{D99777E8-67EE-4FCA-D2C3-EDC542F9CA44}"/>
          </ac:picMkLst>
        </pc:picChg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1680518061" sldId="260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1710433926" sldId="261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3019990762" sldId="262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2637790723" sldId="263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1279972375" sldId="264"/>
        </pc:sldMkLst>
      </pc:sldChg>
      <pc:sldChg chg="addSp delSp modSp mod">
        <pc:chgData name="David Sotelo Pinheiro da Silva" userId="735f63d5-6b70-4892-b79d-159b0fe18b46" providerId="ADAL" clId="{BA672EE5-650E-4D39-B5D7-594406CA7B10}" dt="2023-03-03T16:58:36.262" v="1217" actId="1076"/>
        <pc:sldMkLst>
          <pc:docMk/>
          <pc:sldMk cId="1070485578" sldId="265"/>
        </pc:sldMkLst>
        <pc:spChg chg="mod">
          <ac:chgData name="David Sotelo Pinheiro da Silva" userId="735f63d5-6b70-4892-b79d-159b0fe18b46" providerId="ADAL" clId="{BA672EE5-650E-4D39-B5D7-594406CA7B10}" dt="2023-03-03T13:42:55.299" v="49"/>
          <ac:spMkLst>
            <pc:docMk/>
            <pc:sldMk cId="1070485578" sldId="265"/>
            <ac:spMk id="2" creationId="{B6F94C01-1B01-91E4-E8CB-1CC5DC064D91}"/>
          </ac:spMkLst>
        </pc:spChg>
        <pc:spChg chg="mod">
          <ac:chgData name="David Sotelo Pinheiro da Silva" userId="735f63d5-6b70-4892-b79d-159b0fe18b46" providerId="ADAL" clId="{BA672EE5-650E-4D39-B5D7-594406CA7B10}" dt="2023-03-03T16:58:36.262" v="1217" actId="1076"/>
          <ac:spMkLst>
            <pc:docMk/>
            <pc:sldMk cId="1070485578" sldId="265"/>
            <ac:spMk id="8" creationId="{D6E942DA-3B9B-997B-4EB6-4D7872048F2C}"/>
          </ac:spMkLst>
        </pc:spChg>
        <pc:spChg chg="del">
          <ac:chgData name="David Sotelo Pinheiro da Silva" userId="735f63d5-6b70-4892-b79d-159b0fe18b46" providerId="ADAL" clId="{BA672EE5-650E-4D39-B5D7-594406CA7B10}" dt="2023-03-03T13:44:38.436" v="54" actId="478"/>
          <ac:spMkLst>
            <pc:docMk/>
            <pc:sldMk cId="1070485578" sldId="265"/>
            <ac:spMk id="10" creationId="{055330CC-C875-2E7E-9539-123EA418CC09}"/>
          </ac:spMkLst>
        </pc:spChg>
        <pc:spChg chg="del mod">
          <ac:chgData name="David Sotelo Pinheiro da Silva" userId="735f63d5-6b70-4892-b79d-159b0fe18b46" providerId="ADAL" clId="{BA672EE5-650E-4D39-B5D7-594406CA7B10}" dt="2023-03-03T13:44:40.829" v="55" actId="478"/>
          <ac:spMkLst>
            <pc:docMk/>
            <pc:sldMk cId="1070485578" sldId="265"/>
            <ac:spMk id="11" creationId="{F4B0B1D1-F837-8ED2-C19E-9A4380C3C18D}"/>
          </ac:spMkLst>
        </pc:spChg>
        <pc:spChg chg="del">
          <ac:chgData name="David Sotelo Pinheiro da Silva" userId="735f63d5-6b70-4892-b79d-159b0fe18b46" providerId="ADAL" clId="{BA672EE5-650E-4D39-B5D7-594406CA7B10}" dt="2023-03-03T13:44:42.631" v="56" actId="478"/>
          <ac:spMkLst>
            <pc:docMk/>
            <pc:sldMk cId="1070485578" sldId="265"/>
            <ac:spMk id="13" creationId="{3491994C-1396-9359-4C0A-A6E48B09E4C8}"/>
          </ac:spMkLst>
        </pc:spChg>
        <pc:spChg chg="del">
          <ac:chgData name="David Sotelo Pinheiro da Silva" userId="735f63d5-6b70-4892-b79d-159b0fe18b46" providerId="ADAL" clId="{BA672EE5-650E-4D39-B5D7-594406CA7B10}" dt="2023-03-03T13:44:43.758" v="57" actId="478"/>
          <ac:spMkLst>
            <pc:docMk/>
            <pc:sldMk cId="1070485578" sldId="265"/>
            <ac:spMk id="14" creationId="{3D5C1B30-C1EB-F0AE-56CB-39B0B3351234}"/>
          </ac:spMkLst>
        </pc:spChg>
        <pc:spChg chg="add mod">
          <ac:chgData name="David Sotelo Pinheiro da Silva" userId="735f63d5-6b70-4892-b79d-159b0fe18b46" providerId="ADAL" clId="{BA672EE5-650E-4D39-B5D7-594406CA7B10}" dt="2023-03-03T16:58:26.647" v="1214" actId="1076"/>
          <ac:spMkLst>
            <pc:docMk/>
            <pc:sldMk cId="1070485578" sldId="265"/>
            <ac:spMk id="19" creationId="{49E2A182-5277-8FD0-7278-6B554D98F7F3}"/>
          </ac:spMkLst>
        </pc:spChg>
        <pc:spChg chg="add del mod">
          <ac:chgData name="David Sotelo Pinheiro da Silva" userId="735f63d5-6b70-4892-b79d-159b0fe18b46" providerId="ADAL" clId="{BA672EE5-650E-4D39-B5D7-594406CA7B10}" dt="2023-03-03T16:58:07.680" v="1206" actId="478"/>
          <ac:spMkLst>
            <pc:docMk/>
            <pc:sldMk cId="1070485578" sldId="265"/>
            <ac:spMk id="20" creationId="{CF02EEF0-F059-ECBD-35D4-940AB9D0F8BC}"/>
          </ac:spMkLst>
        </pc:spChg>
        <pc:picChg chg="add del mod modCrop">
          <ac:chgData name="David Sotelo Pinheiro da Silva" userId="735f63d5-6b70-4892-b79d-159b0fe18b46" providerId="ADAL" clId="{BA672EE5-650E-4D39-B5D7-594406CA7B10}" dt="2023-03-03T13:46:33.056" v="62" actId="478"/>
          <ac:picMkLst>
            <pc:docMk/>
            <pc:sldMk cId="1070485578" sldId="265"/>
            <ac:picMk id="4" creationId="{49010319-490B-430B-9F9F-913D09CB3C54}"/>
          </ac:picMkLst>
        </pc:picChg>
        <pc:picChg chg="del">
          <ac:chgData name="David Sotelo Pinheiro da Silva" userId="735f63d5-6b70-4892-b79d-159b0fe18b46" providerId="ADAL" clId="{BA672EE5-650E-4D39-B5D7-594406CA7B10}" dt="2023-03-03T13:45:01.180" v="58" actId="478"/>
          <ac:picMkLst>
            <pc:docMk/>
            <pc:sldMk cId="1070485578" sldId="265"/>
            <ac:picMk id="6" creationId="{2FEC975A-328F-0A1F-4EAB-AB621A06577A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3:47:04.118" v="69" actId="478"/>
          <ac:picMkLst>
            <pc:docMk/>
            <pc:sldMk cId="1070485578" sldId="265"/>
            <ac:picMk id="7" creationId="{DE9A48A1-AFA6-9426-6D76-0A473094382C}"/>
          </ac:picMkLst>
        </pc:picChg>
        <pc:picChg chg="add del">
          <ac:chgData name="David Sotelo Pinheiro da Silva" userId="735f63d5-6b70-4892-b79d-159b0fe18b46" providerId="ADAL" clId="{BA672EE5-650E-4D39-B5D7-594406CA7B10}" dt="2023-03-03T13:47:08.135" v="71" actId="22"/>
          <ac:picMkLst>
            <pc:docMk/>
            <pc:sldMk cId="1070485578" sldId="265"/>
            <ac:picMk id="12" creationId="{01594F79-75AC-F514-278F-711D316EAE42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3:47:53.141" v="83" actId="21"/>
          <ac:picMkLst>
            <pc:docMk/>
            <pc:sldMk cId="1070485578" sldId="265"/>
            <ac:picMk id="16" creationId="{C4E266B7-183C-7875-42ED-369685F96BBD}"/>
          </ac:picMkLst>
        </pc:picChg>
        <pc:picChg chg="add mod">
          <ac:chgData name="David Sotelo Pinheiro da Silva" userId="735f63d5-6b70-4892-b79d-159b0fe18b46" providerId="ADAL" clId="{BA672EE5-650E-4D39-B5D7-594406CA7B10}" dt="2023-03-03T16:58:29.724" v="1215" actId="1076"/>
          <ac:picMkLst>
            <pc:docMk/>
            <pc:sldMk cId="1070485578" sldId="265"/>
            <ac:picMk id="18" creationId="{E5532132-8F34-DD41-A7B3-6CA7EEB6889E}"/>
          </ac:picMkLst>
        </pc:picChg>
        <pc:cxnChg chg="del">
          <ac:chgData name="David Sotelo Pinheiro da Silva" userId="735f63d5-6b70-4892-b79d-159b0fe18b46" providerId="ADAL" clId="{BA672EE5-650E-4D39-B5D7-594406CA7B10}" dt="2023-03-03T16:58:10.396" v="1207" actId="478"/>
          <ac:cxnSpMkLst>
            <pc:docMk/>
            <pc:sldMk cId="1070485578" sldId="265"/>
            <ac:cxnSpMk id="17" creationId="{C2095C9A-18EF-33C8-241D-7B14B9D94331}"/>
          </ac:cxnSpMkLst>
        </pc:cxnChg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1572625442" sldId="266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426629926" sldId="268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3939621731" sldId="270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4201090994" sldId="271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2615062432" sldId="272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69097998" sldId="273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2181031564" sldId="274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1444050510" sldId="275"/>
        </pc:sldMkLst>
      </pc:sldChg>
      <pc:sldChg chg="del">
        <pc:chgData name="David Sotelo Pinheiro da Silva" userId="735f63d5-6b70-4892-b79d-159b0fe18b46" providerId="ADAL" clId="{BA672EE5-650E-4D39-B5D7-594406CA7B10}" dt="2023-03-03T16:01:57.346" v="823" actId="47"/>
        <pc:sldMkLst>
          <pc:docMk/>
          <pc:sldMk cId="3733057974" sldId="276"/>
        </pc:sldMkLst>
      </pc:sldChg>
      <pc:sldChg chg="addSp delSp modSp mod">
        <pc:chgData name="David Sotelo Pinheiro da Silva" userId="735f63d5-6b70-4892-b79d-159b0fe18b46" providerId="ADAL" clId="{BA672EE5-650E-4D39-B5D7-594406CA7B10}" dt="2023-03-03T15:52:54.757" v="767" actId="1076"/>
        <pc:sldMkLst>
          <pc:docMk/>
          <pc:sldMk cId="2204731111" sldId="277"/>
        </pc:sldMkLst>
        <pc:spChg chg="mod">
          <ac:chgData name="David Sotelo Pinheiro da Silva" userId="735f63d5-6b70-4892-b79d-159b0fe18b46" providerId="ADAL" clId="{BA672EE5-650E-4D39-B5D7-594406CA7B10}" dt="2023-03-03T15:50:27.491" v="729" actId="6549"/>
          <ac:spMkLst>
            <pc:docMk/>
            <pc:sldMk cId="2204731111" sldId="277"/>
            <ac:spMk id="2" creationId="{B6F94C01-1B01-91E4-E8CB-1CC5DC064D91}"/>
          </ac:spMkLst>
        </pc:spChg>
        <pc:spChg chg="del mod">
          <ac:chgData name="David Sotelo Pinheiro da Silva" userId="735f63d5-6b70-4892-b79d-159b0fe18b46" providerId="ADAL" clId="{BA672EE5-650E-4D39-B5D7-594406CA7B10}" dt="2023-03-03T15:50:43.364" v="732" actId="478"/>
          <ac:spMkLst>
            <pc:docMk/>
            <pc:sldMk cId="2204731111" sldId="277"/>
            <ac:spMk id="3" creationId="{71C92454-C735-1B90-E21E-B377D5A59138}"/>
          </ac:spMkLst>
        </pc:spChg>
        <pc:spChg chg="del">
          <ac:chgData name="David Sotelo Pinheiro da Silva" userId="735f63d5-6b70-4892-b79d-159b0fe18b46" providerId="ADAL" clId="{BA672EE5-650E-4D39-B5D7-594406CA7B10}" dt="2023-03-03T15:50:45.375" v="734" actId="478"/>
          <ac:spMkLst>
            <pc:docMk/>
            <pc:sldMk cId="2204731111" sldId="277"/>
            <ac:spMk id="16" creationId="{3FF9FBBD-13EB-37C4-BD0B-6AD6A2CDB56B}"/>
          </ac:spMkLst>
        </pc:spChg>
        <pc:spChg chg="del">
          <ac:chgData name="David Sotelo Pinheiro da Silva" userId="735f63d5-6b70-4892-b79d-159b0fe18b46" providerId="ADAL" clId="{BA672EE5-650E-4D39-B5D7-594406CA7B10}" dt="2023-03-03T15:50:40.509" v="730" actId="478"/>
          <ac:spMkLst>
            <pc:docMk/>
            <pc:sldMk cId="2204731111" sldId="277"/>
            <ac:spMk id="23" creationId="{4FF384C0-A8F3-3428-03CD-D5A6BF12C18B}"/>
          </ac:spMkLst>
        </pc:spChg>
        <pc:picChg chg="add del mod modCrop">
          <ac:chgData name="David Sotelo Pinheiro da Silva" userId="735f63d5-6b70-4892-b79d-159b0fe18b46" providerId="ADAL" clId="{BA672EE5-650E-4D39-B5D7-594406CA7B10}" dt="2023-03-03T15:51:31.255" v="740" actId="21"/>
          <ac:picMkLst>
            <pc:docMk/>
            <pc:sldMk cId="2204731111" sldId="277"/>
            <ac:picMk id="5" creationId="{F68E9051-2D4D-9564-7B8B-E19300B1231B}"/>
          </ac:picMkLst>
        </pc:picChg>
        <pc:picChg chg="add mod">
          <ac:chgData name="David Sotelo Pinheiro da Silva" userId="735f63d5-6b70-4892-b79d-159b0fe18b46" providerId="ADAL" clId="{BA672EE5-650E-4D39-B5D7-594406CA7B10}" dt="2023-03-03T15:52:53.789" v="766" actId="14100"/>
          <ac:picMkLst>
            <pc:docMk/>
            <pc:sldMk cId="2204731111" sldId="277"/>
            <ac:picMk id="6" creationId="{5B866B40-E3EB-8036-D132-3E8A531115A2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5:52:40.041" v="760" actId="21"/>
          <ac:picMkLst>
            <pc:docMk/>
            <pc:sldMk cId="2204731111" sldId="277"/>
            <ac:picMk id="10" creationId="{90A43D0A-C6DD-3733-A3EA-43C4F4E9EB25}"/>
          </ac:picMkLst>
        </pc:picChg>
        <pc:picChg chg="add mod">
          <ac:chgData name="David Sotelo Pinheiro da Silva" userId="735f63d5-6b70-4892-b79d-159b0fe18b46" providerId="ADAL" clId="{BA672EE5-650E-4D39-B5D7-594406CA7B10}" dt="2023-03-03T15:52:54.757" v="767" actId="1076"/>
          <ac:picMkLst>
            <pc:docMk/>
            <pc:sldMk cId="2204731111" sldId="277"/>
            <ac:picMk id="11" creationId="{53D7FB5E-D668-D4B2-473B-BA8846571157}"/>
          </ac:picMkLst>
        </pc:picChg>
        <pc:picChg chg="del">
          <ac:chgData name="David Sotelo Pinheiro da Silva" userId="735f63d5-6b70-4892-b79d-159b0fe18b46" providerId="ADAL" clId="{BA672EE5-650E-4D39-B5D7-594406CA7B10}" dt="2023-03-03T15:50:44.128" v="733" actId="478"/>
          <ac:picMkLst>
            <pc:docMk/>
            <pc:sldMk cId="2204731111" sldId="277"/>
            <ac:picMk id="22" creationId="{AB501242-51F1-CD6A-AF0E-5C884B159753}"/>
          </ac:picMkLst>
        </pc:picChg>
        <pc:cxnChg chg="add mod">
          <ac:chgData name="David Sotelo Pinheiro da Silva" userId="735f63d5-6b70-4892-b79d-159b0fe18b46" providerId="ADAL" clId="{BA672EE5-650E-4D39-B5D7-594406CA7B10}" dt="2023-03-03T15:51:52.916" v="747" actId="1076"/>
          <ac:cxnSpMkLst>
            <pc:docMk/>
            <pc:sldMk cId="2204731111" sldId="277"/>
            <ac:cxnSpMk id="7" creationId="{4D5B1F0C-552D-DA8A-224B-AECD84C650B2}"/>
          </ac:cxnSpMkLst>
        </pc:cxnChg>
      </pc:sldChg>
      <pc:sldChg chg="addSp delSp modSp mod">
        <pc:chgData name="David Sotelo Pinheiro da Silva" userId="735f63d5-6b70-4892-b79d-159b0fe18b46" providerId="ADAL" clId="{BA672EE5-650E-4D39-B5D7-594406CA7B10}" dt="2023-03-03T14:59:10.669" v="230" actId="1076"/>
        <pc:sldMkLst>
          <pc:docMk/>
          <pc:sldMk cId="1635407505" sldId="278"/>
        </pc:sldMkLst>
        <pc:spChg chg="mod">
          <ac:chgData name="David Sotelo Pinheiro da Silva" userId="735f63d5-6b70-4892-b79d-159b0fe18b46" providerId="ADAL" clId="{BA672EE5-650E-4D39-B5D7-594406CA7B10}" dt="2023-03-03T13:57:25.837" v="131" actId="20577"/>
          <ac:spMkLst>
            <pc:docMk/>
            <pc:sldMk cId="1635407505" sldId="278"/>
            <ac:spMk id="2" creationId="{B6F94C01-1B01-91E4-E8CB-1CC5DC064D91}"/>
          </ac:spMkLst>
        </pc:spChg>
        <pc:spChg chg="del">
          <ac:chgData name="David Sotelo Pinheiro da Silva" userId="735f63d5-6b70-4892-b79d-159b0fe18b46" providerId="ADAL" clId="{BA672EE5-650E-4D39-B5D7-594406CA7B10}" dt="2023-03-03T14:04:30.122" v="132" actId="478"/>
          <ac:spMkLst>
            <pc:docMk/>
            <pc:sldMk cId="1635407505" sldId="278"/>
            <ac:spMk id="8" creationId="{D6E942DA-3B9B-997B-4EB6-4D7872048F2C}"/>
          </ac:spMkLst>
        </pc:spChg>
        <pc:spChg chg="del">
          <ac:chgData name="David Sotelo Pinheiro da Silva" userId="735f63d5-6b70-4892-b79d-159b0fe18b46" providerId="ADAL" clId="{BA672EE5-650E-4D39-B5D7-594406CA7B10}" dt="2023-03-03T14:04:31.562" v="133" actId="478"/>
          <ac:spMkLst>
            <pc:docMk/>
            <pc:sldMk cId="1635407505" sldId="278"/>
            <ac:spMk id="22" creationId="{8E7410B1-95EC-4FEB-CA5D-4B867F455A7D}"/>
          </ac:spMkLst>
        </pc:spChg>
        <pc:spChg chg="del">
          <ac:chgData name="David Sotelo Pinheiro da Silva" userId="735f63d5-6b70-4892-b79d-159b0fe18b46" providerId="ADAL" clId="{BA672EE5-650E-4D39-B5D7-594406CA7B10}" dt="2023-03-03T14:04:34.392" v="136" actId="478"/>
          <ac:spMkLst>
            <pc:docMk/>
            <pc:sldMk cId="1635407505" sldId="278"/>
            <ac:spMk id="23" creationId="{DFD3B70C-A829-4863-D07A-74ED1293BF7C}"/>
          </ac:spMkLst>
        </pc:spChg>
        <pc:spChg chg="del">
          <ac:chgData name="David Sotelo Pinheiro da Silva" userId="735f63d5-6b70-4892-b79d-159b0fe18b46" providerId="ADAL" clId="{BA672EE5-650E-4D39-B5D7-594406CA7B10}" dt="2023-03-03T14:04:36.711" v="137" actId="478"/>
          <ac:spMkLst>
            <pc:docMk/>
            <pc:sldMk cId="1635407505" sldId="278"/>
            <ac:spMk id="25" creationId="{571904B2-277A-F117-A313-674294815989}"/>
          </ac:spMkLst>
        </pc:spChg>
        <pc:picChg chg="add del mod modCrop">
          <ac:chgData name="David Sotelo Pinheiro da Silva" userId="735f63d5-6b70-4892-b79d-159b0fe18b46" providerId="ADAL" clId="{BA672EE5-650E-4D39-B5D7-594406CA7B10}" dt="2023-03-03T14:05:20.911" v="144" actId="21"/>
          <ac:picMkLst>
            <pc:docMk/>
            <pc:sldMk cId="1635407505" sldId="278"/>
            <ac:picMk id="4" creationId="{2B1695F9-75D4-D4DE-99C6-F45310733923}"/>
          </ac:picMkLst>
        </pc:picChg>
        <pc:picChg chg="add mod">
          <ac:chgData name="David Sotelo Pinheiro da Silva" userId="735f63d5-6b70-4892-b79d-159b0fe18b46" providerId="ADAL" clId="{BA672EE5-650E-4D39-B5D7-594406CA7B10}" dt="2023-03-03T14:59:10.669" v="230" actId="1076"/>
          <ac:picMkLst>
            <pc:docMk/>
            <pc:sldMk cId="1635407505" sldId="278"/>
            <ac:picMk id="5" creationId="{1DC30E88-4254-7C34-8346-7F306D4D0ABA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4:06:55.773" v="152" actId="21"/>
          <ac:picMkLst>
            <pc:docMk/>
            <pc:sldMk cId="1635407505" sldId="278"/>
            <ac:picMk id="7" creationId="{E4F682F9-7A8D-7D71-B42A-938F3417613E}"/>
          </ac:picMkLst>
        </pc:picChg>
        <pc:picChg chg="add mod">
          <ac:chgData name="David Sotelo Pinheiro da Silva" userId="735f63d5-6b70-4892-b79d-159b0fe18b46" providerId="ADAL" clId="{BA672EE5-650E-4D39-B5D7-594406CA7B10}" dt="2023-03-03T14:58:16.876" v="217" actId="1076"/>
          <ac:picMkLst>
            <pc:docMk/>
            <pc:sldMk cId="1635407505" sldId="278"/>
            <ac:picMk id="9" creationId="{9FF1AF7A-EF5D-51B8-A4C2-8F9A09281E50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4:08:10.495" v="162" actId="21"/>
          <ac:picMkLst>
            <pc:docMk/>
            <pc:sldMk cId="1635407505" sldId="278"/>
            <ac:picMk id="11" creationId="{CEB49565-2601-8EA9-6037-D8373F4F4834}"/>
          </ac:picMkLst>
        </pc:picChg>
        <pc:picChg chg="add mod">
          <ac:chgData name="David Sotelo Pinheiro da Silva" userId="735f63d5-6b70-4892-b79d-159b0fe18b46" providerId="ADAL" clId="{BA672EE5-650E-4D39-B5D7-594406CA7B10}" dt="2023-03-03T14:58:23.571" v="219" actId="1076"/>
          <ac:picMkLst>
            <pc:docMk/>
            <pc:sldMk cId="1635407505" sldId="278"/>
            <ac:picMk id="12" creationId="{981CC585-7ED7-2231-9A7D-4CC8B6308E40}"/>
          </ac:picMkLst>
        </pc:picChg>
        <pc:picChg chg="del">
          <ac:chgData name="David Sotelo Pinheiro da Silva" userId="735f63d5-6b70-4892-b79d-159b0fe18b46" providerId="ADAL" clId="{BA672EE5-650E-4D39-B5D7-594406CA7B10}" dt="2023-03-03T14:04:32.568" v="134" actId="478"/>
          <ac:picMkLst>
            <pc:docMk/>
            <pc:sldMk cId="1635407505" sldId="278"/>
            <ac:picMk id="15" creationId="{84B3A07F-DCAF-C40B-7D9F-F6C6379F7E4D}"/>
          </ac:picMkLst>
        </pc:picChg>
        <pc:picChg chg="del">
          <ac:chgData name="David Sotelo Pinheiro da Silva" userId="735f63d5-6b70-4892-b79d-159b0fe18b46" providerId="ADAL" clId="{BA672EE5-650E-4D39-B5D7-594406CA7B10}" dt="2023-03-03T14:04:33.149" v="135" actId="478"/>
          <ac:picMkLst>
            <pc:docMk/>
            <pc:sldMk cId="1635407505" sldId="278"/>
            <ac:picMk id="21" creationId="{10C39C78-3F58-8856-01CC-6C2B37BBF751}"/>
          </ac:picMkLst>
        </pc:picChg>
        <pc:cxnChg chg="mod">
          <ac:chgData name="David Sotelo Pinheiro da Silva" userId="735f63d5-6b70-4892-b79d-159b0fe18b46" providerId="ADAL" clId="{BA672EE5-650E-4D39-B5D7-594406CA7B10}" dt="2023-03-03T14:07:36.580" v="156" actId="1076"/>
          <ac:cxnSpMkLst>
            <pc:docMk/>
            <pc:sldMk cId="1635407505" sldId="278"/>
            <ac:cxnSpMk id="17" creationId="{C2095C9A-18EF-33C8-241D-7B14B9D94331}"/>
          </ac:cxnSpMkLst>
        </pc:cxnChg>
      </pc:sldChg>
      <pc:sldChg chg="addSp delSp modSp add mod">
        <pc:chgData name="David Sotelo Pinheiro da Silva" userId="735f63d5-6b70-4892-b79d-159b0fe18b46" providerId="ADAL" clId="{BA672EE5-650E-4D39-B5D7-594406CA7B10}" dt="2023-03-03T14:59:02.889" v="229" actId="1076"/>
        <pc:sldMkLst>
          <pc:docMk/>
          <pc:sldMk cId="911759568" sldId="279"/>
        </pc:sldMkLst>
        <pc:picChg chg="add del mod modCrop">
          <ac:chgData name="David Sotelo Pinheiro da Silva" userId="735f63d5-6b70-4892-b79d-159b0fe18b46" providerId="ADAL" clId="{BA672EE5-650E-4D39-B5D7-594406CA7B10}" dt="2023-03-03T14:55:44.925" v="181" actId="21"/>
          <ac:picMkLst>
            <pc:docMk/>
            <pc:sldMk cId="911759568" sldId="279"/>
            <ac:picMk id="4" creationId="{A04EFD21-D18F-13BF-FCA3-E34EE0ABCDE6}"/>
          </ac:picMkLst>
        </pc:picChg>
        <pc:picChg chg="del">
          <ac:chgData name="David Sotelo Pinheiro da Silva" userId="735f63d5-6b70-4892-b79d-159b0fe18b46" providerId="ADAL" clId="{BA672EE5-650E-4D39-B5D7-594406CA7B10}" dt="2023-03-03T14:55:03.830" v="169" actId="478"/>
          <ac:picMkLst>
            <pc:docMk/>
            <pc:sldMk cId="911759568" sldId="279"/>
            <ac:picMk id="5" creationId="{1DC30E88-4254-7C34-8346-7F306D4D0ABA}"/>
          </ac:picMkLst>
        </pc:picChg>
        <pc:picChg chg="add del mod">
          <ac:chgData name="David Sotelo Pinheiro da Silva" userId="735f63d5-6b70-4892-b79d-159b0fe18b46" providerId="ADAL" clId="{BA672EE5-650E-4D39-B5D7-594406CA7B10}" dt="2023-03-03T14:55:35.049" v="177"/>
          <ac:picMkLst>
            <pc:docMk/>
            <pc:sldMk cId="911759568" sldId="279"/>
            <ac:picMk id="6" creationId="{5A73973A-4639-5C13-B13B-16D60FDCFA76}"/>
          </ac:picMkLst>
        </pc:picChg>
        <pc:picChg chg="add mod">
          <ac:chgData name="David Sotelo Pinheiro da Silva" userId="735f63d5-6b70-4892-b79d-159b0fe18b46" providerId="ADAL" clId="{BA672EE5-650E-4D39-B5D7-594406CA7B10}" dt="2023-03-03T14:58:53.641" v="225" actId="1076"/>
          <ac:picMkLst>
            <pc:docMk/>
            <pc:sldMk cId="911759568" sldId="279"/>
            <ac:picMk id="7" creationId="{6B57A7BB-76AC-DBE1-74A2-4CF6B020B4B2}"/>
          </ac:picMkLst>
        </pc:picChg>
        <pc:picChg chg="del">
          <ac:chgData name="David Sotelo Pinheiro da Silva" userId="735f63d5-6b70-4892-b79d-159b0fe18b46" providerId="ADAL" clId="{BA672EE5-650E-4D39-B5D7-594406CA7B10}" dt="2023-03-03T14:55:04.400" v="170" actId="478"/>
          <ac:picMkLst>
            <pc:docMk/>
            <pc:sldMk cId="911759568" sldId="279"/>
            <ac:picMk id="9" creationId="{9FF1AF7A-EF5D-51B8-A4C2-8F9A09281E50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4:57:03.063" v="194" actId="21"/>
          <ac:picMkLst>
            <pc:docMk/>
            <pc:sldMk cId="911759568" sldId="279"/>
            <ac:picMk id="10" creationId="{8F14EF47-4754-DD10-93D8-8D6DA7D11402}"/>
          </ac:picMkLst>
        </pc:picChg>
        <pc:picChg chg="add mod">
          <ac:chgData name="David Sotelo Pinheiro da Silva" userId="735f63d5-6b70-4892-b79d-159b0fe18b46" providerId="ADAL" clId="{BA672EE5-650E-4D39-B5D7-594406CA7B10}" dt="2023-03-03T14:59:02.889" v="229" actId="1076"/>
          <ac:picMkLst>
            <pc:docMk/>
            <pc:sldMk cId="911759568" sldId="279"/>
            <ac:picMk id="11" creationId="{9A473A9C-7E81-1535-EB36-67685E08EA2A}"/>
          </ac:picMkLst>
        </pc:picChg>
        <pc:picChg chg="del">
          <ac:chgData name="David Sotelo Pinheiro da Silva" userId="735f63d5-6b70-4892-b79d-159b0fe18b46" providerId="ADAL" clId="{BA672EE5-650E-4D39-B5D7-594406CA7B10}" dt="2023-03-03T14:55:05.965" v="171" actId="478"/>
          <ac:picMkLst>
            <pc:docMk/>
            <pc:sldMk cId="911759568" sldId="279"/>
            <ac:picMk id="12" creationId="{981CC585-7ED7-2231-9A7D-4CC8B6308E40}"/>
          </ac:picMkLst>
        </pc:picChg>
      </pc:sldChg>
      <pc:sldChg chg="add del">
        <pc:chgData name="David Sotelo Pinheiro da Silva" userId="735f63d5-6b70-4892-b79d-159b0fe18b46" providerId="ADAL" clId="{BA672EE5-650E-4D39-B5D7-594406CA7B10}" dt="2023-03-03T13:56:48.347" v="104" actId="47"/>
        <pc:sldMkLst>
          <pc:docMk/>
          <pc:sldMk cId="2146475599" sldId="279"/>
        </pc:sldMkLst>
      </pc:sldChg>
      <pc:sldChg chg="addSp delSp modSp add mod">
        <pc:chgData name="David Sotelo Pinheiro da Silva" userId="735f63d5-6b70-4892-b79d-159b0fe18b46" providerId="ADAL" clId="{BA672EE5-650E-4D39-B5D7-594406CA7B10}" dt="2023-03-03T15:25:35.932" v="475" actId="14100"/>
        <pc:sldMkLst>
          <pc:docMk/>
          <pc:sldMk cId="2668190028" sldId="280"/>
        </pc:sldMkLst>
        <pc:spChg chg="mod">
          <ac:chgData name="David Sotelo Pinheiro da Silva" userId="735f63d5-6b70-4892-b79d-159b0fe18b46" providerId="ADAL" clId="{BA672EE5-650E-4D39-B5D7-594406CA7B10}" dt="2023-03-03T15:23:58.206" v="451" actId="1076"/>
          <ac:spMkLst>
            <pc:docMk/>
            <pc:sldMk cId="2668190028" sldId="280"/>
            <ac:spMk id="2" creationId="{B6F94C01-1B01-91E4-E8CB-1CC5DC064D91}"/>
          </ac:spMkLst>
        </pc:spChg>
        <pc:spChg chg="add mod">
          <ac:chgData name="David Sotelo Pinheiro da Silva" userId="735f63d5-6b70-4892-b79d-159b0fe18b46" providerId="ADAL" clId="{BA672EE5-650E-4D39-B5D7-594406CA7B10}" dt="2023-03-03T15:24:03.066" v="452" actId="1076"/>
          <ac:spMkLst>
            <pc:docMk/>
            <pc:sldMk cId="2668190028" sldId="280"/>
            <ac:spMk id="3" creationId="{6DE5D6CB-CE0C-7AEF-C94B-D1AB82EA967C}"/>
          </ac:spMkLst>
        </pc:spChg>
        <pc:spChg chg="add mod">
          <ac:chgData name="David Sotelo Pinheiro da Silva" userId="735f63d5-6b70-4892-b79d-159b0fe18b46" providerId="ADAL" clId="{BA672EE5-650E-4D39-B5D7-594406CA7B10}" dt="2023-03-03T15:24:39.235" v="465" actId="1076"/>
          <ac:spMkLst>
            <pc:docMk/>
            <pc:sldMk cId="2668190028" sldId="280"/>
            <ac:spMk id="5" creationId="{9479502A-D560-F727-5A25-9B00616F4F44}"/>
          </ac:spMkLst>
        </pc:spChg>
        <pc:picChg chg="add del mod">
          <ac:chgData name="David Sotelo Pinheiro da Silva" userId="735f63d5-6b70-4892-b79d-159b0fe18b46" providerId="ADAL" clId="{BA672EE5-650E-4D39-B5D7-594406CA7B10}" dt="2023-03-03T15:13:00.119" v="327" actId="478"/>
          <ac:picMkLst>
            <pc:docMk/>
            <pc:sldMk cId="2668190028" sldId="280"/>
            <ac:picMk id="4" creationId="{4CEE459C-374D-EACD-1F52-65C23D317335}"/>
          </ac:picMkLst>
        </pc:picChg>
        <pc:picChg chg="del">
          <ac:chgData name="David Sotelo Pinheiro da Silva" userId="735f63d5-6b70-4892-b79d-159b0fe18b46" providerId="ADAL" clId="{BA672EE5-650E-4D39-B5D7-594406CA7B10}" dt="2023-03-03T15:02:17.283" v="232" actId="478"/>
          <ac:picMkLst>
            <pc:docMk/>
            <pc:sldMk cId="2668190028" sldId="280"/>
            <ac:picMk id="7" creationId="{6B57A7BB-76AC-DBE1-74A2-4CF6B020B4B2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5:12:18.331" v="315" actId="21"/>
          <ac:picMkLst>
            <pc:docMk/>
            <pc:sldMk cId="2668190028" sldId="280"/>
            <ac:picMk id="8" creationId="{5768F2D2-B16B-CEA0-4936-6266883D76C5}"/>
          </ac:picMkLst>
        </pc:picChg>
        <pc:picChg chg="add del mod">
          <ac:chgData name="David Sotelo Pinheiro da Silva" userId="735f63d5-6b70-4892-b79d-159b0fe18b46" providerId="ADAL" clId="{BA672EE5-650E-4D39-B5D7-594406CA7B10}" dt="2023-03-03T15:04:56.810" v="250"/>
          <ac:picMkLst>
            <pc:docMk/>
            <pc:sldMk cId="2668190028" sldId="280"/>
            <ac:picMk id="9" creationId="{42994BA5-A635-C80F-FBB6-6D0FF9FC8DF8}"/>
          </ac:picMkLst>
        </pc:picChg>
        <pc:picChg chg="add del mod">
          <ac:chgData name="David Sotelo Pinheiro da Silva" userId="735f63d5-6b70-4892-b79d-159b0fe18b46" providerId="ADAL" clId="{BA672EE5-650E-4D39-B5D7-594406CA7B10}" dt="2023-03-03T15:05:18.858" v="259"/>
          <ac:picMkLst>
            <pc:docMk/>
            <pc:sldMk cId="2668190028" sldId="280"/>
            <ac:picMk id="10" creationId="{8C0B51C6-A3B5-E0E3-24BE-C6529D9E7B1D}"/>
          </ac:picMkLst>
        </pc:picChg>
        <pc:picChg chg="del">
          <ac:chgData name="David Sotelo Pinheiro da Silva" userId="735f63d5-6b70-4892-b79d-159b0fe18b46" providerId="ADAL" clId="{BA672EE5-650E-4D39-B5D7-594406CA7B10}" dt="2023-03-03T15:02:17.979" v="233" actId="478"/>
          <ac:picMkLst>
            <pc:docMk/>
            <pc:sldMk cId="2668190028" sldId="280"/>
            <ac:picMk id="11" creationId="{9A473A9C-7E81-1535-EB36-67685E08EA2A}"/>
          </ac:picMkLst>
        </pc:picChg>
        <pc:picChg chg="add del mod">
          <ac:chgData name="David Sotelo Pinheiro da Silva" userId="735f63d5-6b70-4892-b79d-159b0fe18b46" providerId="ADAL" clId="{BA672EE5-650E-4D39-B5D7-594406CA7B10}" dt="2023-03-03T15:06:29.569" v="272"/>
          <ac:picMkLst>
            <pc:docMk/>
            <pc:sldMk cId="2668190028" sldId="280"/>
            <ac:picMk id="12" creationId="{A271DA46-B732-D52A-F41A-FC376166AC67}"/>
          </ac:picMkLst>
        </pc:picChg>
        <pc:picChg chg="add del mod">
          <ac:chgData name="David Sotelo Pinheiro da Silva" userId="735f63d5-6b70-4892-b79d-159b0fe18b46" providerId="ADAL" clId="{BA672EE5-650E-4D39-B5D7-594406CA7B10}" dt="2023-03-03T15:11:21.991" v="286"/>
          <ac:picMkLst>
            <pc:docMk/>
            <pc:sldMk cId="2668190028" sldId="280"/>
            <ac:picMk id="13" creationId="{E4D34AF8-46CA-1C9A-DEB4-DC1781303F08}"/>
          </ac:picMkLst>
        </pc:picChg>
        <pc:picChg chg="add del mod">
          <ac:chgData name="David Sotelo Pinheiro da Silva" userId="735f63d5-6b70-4892-b79d-159b0fe18b46" providerId="ADAL" clId="{BA672EE5-650E-4D39-B5D7-594406CA7B10}" dt="2023-03-03T15:11:38.093" v="294"/>
          <ac:picMkLst>
            <pc:docMk/>
            <pc:sldMk cId="2668190028" sldId="280"/>
            <ac:picMk id="14" creationId="{2B863C2D-B100-2793-BF3B-792E5EE64492}"/>
          </ac:picMkLst>
        </pc:picChg>
        <pc:picChg chg="add del mod">
          <ac:chgData name="David Sotelo Pinheiro da Silva" userId="735f63d5-6b70-4892-b79d-159b0fe18b46" providerId="ADAL" clId="{BA672EE5-650E-4D39-B5D7-594406CA7B10}" dt="2023-03-03T15:12:07.550" v="311"/>
          <ac:picMkLst>
            <pc:docMk/>
            <pc:sldMk cId="2668190028" sldId="280"/>
            <ac:picMk id="15" creationId="{53E65819-C24A-606B-5CF7-12123113A457}"/>
          </ac:picMkLst>
        </pc:picChg>
        <pc:picChg chg="add del mod">
          <ac:chgData name="David Sotelo Pinheiro da Silva" userId="735f63d5-6b70-4892-b79d-159b0fe18b46" providerId="ADAL" clId="{BA672EE5-650E-4D39-B5D7-594406CA7B10}" dt="2023-03-03T15:20:57.752" v="362" actId="478"/>
          <ac:picMkLst>
            <pc:docMk/>
            <pc:sldMk cId="2668190028" sldId="280"/>
            <ac:picMk id="16" creationId="{C44A156A-8A6F-0386-B7CF-EE50FF8DD41F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5:18:02.995" v="335" actId="21"/>
          <ac:picMkLst>
            <pc:docMk/>
            <pc:sldMk cId="2668190028" sldId="280"/>
            <ac:picMk id="19" creationId="{FB07D18C-6B05-83CD-B974-5EA6009B9C69}"/>
          </ac:picMkLst>
        </pc:picChg>
        <pc:picChg chg="add del mod">
          <ac:chgData name="David Sotelo Pinheiro da Silva" userId="735f63d5-6b70-4892-b79d-159b0fe18b46" providerId="ADAL" clId="{BA672EE5-650E-4D39-B5D7-594406CA7B10}" dt="2023-03-03T15:19:22.001" v="338" actId="478"/>
          <ac:picMkLst>
            <pc:docMk/>
            <pc:sldMk cId="2668190028" sldId="280"/>
            <ac:picMk id="20" creationId="{562727A9-84EE-ACC3-102D-D099906A7F3E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5:19:46.402" v="346" actId="21"/>
          <ac:picMkLst>
            <pc:docMk/>
            <pc:sldMk cId="2668190028" sldId="280"/>
            <ac:picMk id="22" creationId="{55EDC6C0-CAD6-0614-B082-0E0874415964}"/>
          </ac:picMkLst>
        </pc:picChg>
        <pc:picChg chg="add del mod">
          <ac:chgData name="David Sotelo Pinheiro da Silva" userId="735f63d5-6b70-4892-b79d-159b0fe18b46" providerId="ADAL" clId="{BA672EE5-650E-4D39-B5D7-594406CA7B10}" dt="2023-03-03T15:22:23.416" v="403" actId="478"/>
          <ac:picMkLst>
            <pc:docMk/>
            <pc:sldMk cId="2668190028" sldId="280"/>
            <ac:picMk id="23" creationId="{5E1F1DCE-514A-0E31-1F29-4ED11D0426CB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5:20:43.166" v="357" actId="21"/>
          <ac:picMkLst>
            <pc:docMk/>
            <pc:sldMk cId="2668190028" sldId="280"/>
            <ac:picMk id="25" creationId="{4CEE3F8E-20C2-7D99-E67B-3C2066392DFB}"/>
          </ac:picMkLst>
        </pc:picChg>
        <pc:picChg chg="add del mod">
          <ac:chgData name="David Sotelo Pinheiro da Silva" userId="735f63d5-6b70-4892-b79d-159b0fe18b46" providerId="ADAL" clId="{BA672EE5-650E-4D39-B5D7-594406CA7B10}" dt="2023-03-03T15:22:35.590" v="423" actId="478"/>
          <ac:picMkLst>
            <pc:docMk/>
            <pc:sldMk cId="2668190028" sldId="280"/>
            <ac:picMk id="26" creationId="{786DF34B-9E69-9E3D-68DD-993F3282D41D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5:23:36.642" v="443" actId="21"/>
          <ac:picMkLst>
            <pc:docMk/>
            <pc:sldMk cId="2668190028" sldId="280"/>
            <ac:picMk id="28" creationId="{0B16BD62-6B13-DF04-3FEC-F285A8DEE610}"/>
          </ac:picMkLst>
        </pc:picChg>
        <pc:picChg chg="add del mod">
          <ac:chgData name="David Sotelo Pinheiro da Silva" userId="735f63d5-6b70-4892-b79d-159b0fe18b46" providerId="ADAL" clId="{BA672EE5-650E-4D39-B5D7-594406CA7B10}" dt="2023-03-03T15:23:27.377" v="439"/>
          <ac:picMkLst>
            <pc:docMk/>
            <pc:sldMk cId="2668190028" sldId="280"/>
            <ac:picMk id="29" creationId="{E6E6AFB9-0F1F-24ED-457E-14F0D0161D14}"/>
          </ac:picMkLst>
        </pc:picChg>
        <pc:picChg chg="add del mod">
          <ac:chgData name="David Sotelo Pinheiro da Silva" userId="735f63d5-6b70-4892-b79d-159b0fe18b46" providerId="ADAL" clId="{BA672EE5-650E-4D39-B5D7-594406CA7B10}" dt="2023-03-03T15:25:06.713" v="466" actId="478"/>
          <ac:picMkLst>
            <pc:docMk/>
            <pc:sldMk cId="2668190028" sldId="280"/>
            <ac:picMk id="30" creationId="{94450761-D22A-006D-E824-906E2AB2014C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5:25:29.874" v="472" actId="21"/>
          <ac:picMkLst>
            <pc:docMk/>
            <pc:sldMk cId="2668190028" sldId="280"/>
            <ac:picMk id="32" creationId="{F65B37AC-2998-8D06-563C-106FD78DA8D9}"/>
          </ac:picMkLst>
        </pc:picChg>
        <pc:picChg chg="add mod">
          <ac:chgData name="David Sotelo Pinheiro da Silva" userId="735f63d5-6b70-4892-b79d-159b0fe18b46" providerId="ADAL" clId="{BA672EE5-650E-4D39-B5D7-594406CA7B10}" dt="2023-03-03T15:25:35.932" v="475" actId="14100"/>
          <ac:picMkLst>
            <pc:docMk/>
            <pc:sldMk cId="2668190028" sldId="280"/>
            <ac:picMk id="33" creationId="{7C4DE312-ACAF-D37B-5CDD-38FBC6C7CFB9}"/>
          </ac:picMkLst>
        </pc:picChg>
        <pc:cxnChg chg="add del mod">
          <ac:chgData name="David Sotelo Pinheiro da Silva" userId="735f63d5-6b70-4892-b79d-159b0fe18b46" providerId="ADAL" clId="{BA672EE5-650E-4D39-B5D7-594406CA7B10}" dt="2023-03-03T15:22:23.982" v="405" actId="478"/>
          <ac:cxnSpMkLst>
            <pc:docMk/>
            <pc:sldMk cId="2668190028" sldId="280"/>
            <ac:cxnSpMk id="17" creationId="{C2095C9A-18EF-33C8-241D-7B14B9D94331}"/>
          </ac:cxnSpMkLst>
        </pc:cxnChg>
      </pc:sldChg>
      <pc:sldChg chg="addSp delSp modSp add mod">
        <pc:chgData name="David Sotelo Pinheiro da Silva" userId="735f63d5-6b70-4892-b79d-159b0fe18b46" providerId="ADAL" clId="{BA672EE5-650E-4D39-B5D7-594406CA7B10}" dt="2023-03-03T15:45:39.059" v="678" actId="1076"/>
        <pc:sldMkLst>
          <pc:docMk/>
          <pc:sldMk cId="1437931268" sldId="281"/>
        </pc:sldMkLst>
        <pc:spChg chg="add del mod">
          <ac:chgData name="David Sotelo Pinheiro da Silva" userId="735f63d5-6b70-4892-b79d-159b0fe18b46" providerId="ADAL" clId="{BA672EE5-650E-4D39-B5D7-594406CA7B10}" dt="2023-03-03T15:34:01.867" v="558" actId="14100"/>
          <ac:spMkLst>
            <pc:docMk/>
            <pc:sldMk cId="1437931268" sldId="281"/>
            <ac:spMk id="3" creationId="{C585327D-023B-9FF7-0EB7-434FC592F785}"/>
          </ac:spMkLst>
        </pc:spChg>
        <pc:spChg chg="add del mod">
          <ac:chgData name="David Sotelo Pinheiro da Silva" userId="735f63d5-6b70-4892-b79d-159b0fe18b46" providerId="ADAL" clId="{BA672EE5-650E-4D39-B5D7-594406CA7B10}" dt="2023-03-03T15:45:39.059" v="678" actId="1076"/>
          <ac:spMkLst>
            <pc:docMk/>
            <pc:sldMk cId="1437931268" sldId="281"/>
            <ac:spMk id="4" creationId="{7135A536-66F4-E6B9-1A2B-82E1535873EE}"/>
          </ac:spMkLst>
        </pc:spChg>
        <pc:picChg chg="add del mod modCrop">
          <ac:chgData name="David Sotelo Pinheiro da Silva" userId="735f63d5-6b70-4892-b79d-159b0fe18b46" providerId="ADAL" clId="{BA672EE5-650E-4D39-B5D7-594406CA7B10}" dt="2023-03-03T15:33:40.332" v="551" actId="21"/>
          <ac:picMkLst>
            <pc:docMk/>
            <pc:sldMk cId="1437931268" sldId="281"/>
            <ac:picMk id="6" creationId="{98AB351E-1E39-8DA3-1CA8-9A374926EAA6}"/>
          </ac:picMkLst>
        </pc:picChg>
        <pc:picChg chg="add mod">
          <ac:chgData name="David Sotelo Pinheiro da Silva" userId="735f63d5-6b70-4892-b79d-159b0fe18b46" providerId="ADAL" clId="{BA672EE5-650E-4D39-B5D7-594406CA7B10}" dt="2023-03-03T15:33:58.930" v="557" actId="14100"/>
          <ac:picMkLst>
            <pc:docMk/>
            <pc:sldMk cId="1437931268" sldId="281"/>
            <ac:picMk id="7" creationId="{E33421A0-C9B5-DAF3-AAFA-A3751D481545}"/>
          </ac:picMkLst>
        </pc:picChg>
        <pc:picChg chg="del">
          <ac:chgData name="David Sotelo Pinheiro da Silva" userId="735f63d5-6b70-4892-b79d-159b0fe18b46" providerId="ADAL" clId="{BA672EE5-650E-4D39-B5D7-594406CA7B10}" dt="2023-03-03T15:30:42.266" v="532" actId="478"/>
          <ac:picMkLst>
            <pc:docMk/>
            <pc:sldMk cId="1437931268" sldId="281"/>
            <ac:picMk id="8" creationId="{B6B66B91-A713-4582-84EF-F5B451E3BAF4}"/>
          </ac:picMkLst>
        </pc:picChg>
        <pc:picChg chg="del">
          <ac:chgData name="David Sotelo Pinheiro da Silva" userId="735f63d5-6b70-4892-b79d-159b0fe18b46" providerId="ADAL" clId="{BA672EE5-650E-4D39-B5D7-594406CA7B10}" dt="2023-03-03T15:30:42.991" v="533" actId="478"/>
          <ac:picMkLst>
            <pc:docMk/>
            <pc:sldMk cId="1437931268" sldId="281"/>
            <ac:picMk id="13" creationId="{9832D386-A09C-71EB-A130-1DD38F32AC16}"/>
          </ac:picMkLst>
        </pc:picChg>
        <pc:cxnChg chg="del">
          <ac:chgData name="David Sotelo Pinheiro da Silva" userId="735f63d5-6b70-4892-b79d-159b0fe18b46" providerId="ADAL" clId="{BA672EE5-650E-4D39-B5D7-594406CA7B10}" dt="2023-03-03T15:31:08.931" v="543" actId="478"/>
          <ac:cxnSpMkLst>
            <pc:docMk/>
            <pc:sldMk cId="1437931268" sldId="281"/>
            <ac:cxnSpMk id="11" creationId="{A84F44BC-D598-FFFA-F16A-AEF8FEF8D059}"/>
          </ac:cxnSpMkLst>
        </pc:cxnChg>
      </pc:sldChg>
      <pc:sldChg chg="addSp delSp modSp add mod">
        <pc:chgData name="David Sotelo Pinheiro da Silva" userId="735f63d5-6b70-4892-b79d-159b0fe18b46" providerId="ADAL" clId="{BA672EE5-650E-4D39-B5D7-594406CA7B10}" dt="2023-03-03T15:42:54.520" v="677" actId="1076"/>
        <pc:sldMkLst>
          <pc:docMk/>
          <pc:sldMk cId="2455087577" sldId="282"/>
        </pc:sldMkLst>
        <pc:spChg chg="add mod">
          <ac:chgData name="David Sotelo Pinheiro da Silva" userId="735f63d5-6b70-4892-b79d-159b0fe18b46" providerId="ADAL" clId="{BA672EE5-650E-4D39-B5D7-594406CA7B10}" dt="2023-03-03T15:42:09.577" v="669" actId="14100"/>
          <ac:spMkLst>
            <pc:docMk/>
            <pc:sldMk cId="2455087577" sldId="282"/>
            <ac:spMk id="12" creationId="{A7227847-66B4-5860-72D6-2E3135601DA7}"/>
          </ac:spMkLst>
        </pc:spChg>
        <pc:picChg chg="add del mod modCrop">
          <ac:chgData name="David Sotelo Pinheiro da Silva" userId="735f63d5-6b70-4892-b79d-159b0fe18b46" providerId="ADAL" clId="{BA672EE5-650E-4D39-B5D7-594406CA7B10}" dt="2023-03-03T15:38:12.289" v="573" actId="22"/>
          <ac:picMkLst>
            <pc:docMk/>
            <pc:sldMk cId="2455087577" sldId="282"/>
            <ac:picMk id="4" creationId="{BB7C207D-99FB-57F6-81E3-07C725D9E14F}"/>
          </ac:picMkLst>
        </pc:picChg>
        <pc:picChg chg="add del mod">
          <ac:chgData name="David Sotelo Pinheiro da Silva" userId="735f63d5-6b70-4892-b79d-159b0fe18b46" providerId="ADAL" clId="{BA672EE5-650E-4D39-B5D7-594406CA7B10}" dt="2023-03-03T15:38:17.273" v="575"/>
          <ac:picMkLst>
            <pc:docMk/>
            <pc:sldMk cId="2455087577" sldId="282"/>
            <ac:picMk id="5" creationId="{8505B78E-DCC9-1346-7BFB-DEE8D46540D5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5:39:01.232" v="586" actId="21"/>
          <ac:picMkLst>
            <pc:docMk/>
            <pc:sldMk cId="2455087577" sldId="282"/>
            <ac:picMk id="7" creationId="{69C53E28-A462-5152-269E-4540B5C9E775}"/>
          </ac:picMkLst>
        </pc:picChg>
        <pc:picChg chg="del">
          <ac:chgData name="David Sotelo Pinheiro da Silva" userId="735f63d5-6b70-4892-b79d-159b0fe18b46" providerId="ADAL" clId="{BA672EE5-650E-4D39-B5D7-594406CA7B10}" dt="2023-03-03T15:37:49.415" v="565" actId="478"/>
          <ac:picMkLst>
            <pc:docMk/>
            <pc:sldMk cId="2455087577" sldId="282"/>
            <ac:picMk id="8" creationId="{B6B66B91-A713-4582-84EF-F5B451E3BAF4}"/>
          </ac:picMkLst>
        </pc:picChg>
        <pc:picChg chg="add del mod">
          <ac:chgData name="David Sotelo Pinheiro da Silva" userId="735f63d5-6b70-4892-b79d-159b0fe18b46" providerId="ADAL" clId="{BA672EE5-650E-4D39-B5D7-594406CA7B10}" dt="2023-03-03T15:38:54.557" v="583"/>
          <ac:picMkLst>
            <pc:docMk/>
            <pc:sldMk cId="2455087577" sldId="282"/>
            <ac:picMk id="9" creationId="{56C37041-3A6A-9EF1-4040-8D56D13EF996}"/>
          </ac:picMkLst>
        </pc:picChg>
        <pc:picChg chg="add mod">
          <ac:chgData name="David Sotelo Pinheiro da Silva" userId="735f63d5-6b70-4892-b79d-159b0fe18b46" providerId="ADAL" clId="{BA672EE5-650E-4D39-B5D7-594406CA7B10}" dt="2023-03-03T15:42:54.520" v="677" actId="1076"/>
          <ac:picMkLst>
            <pc:docMk/>
            <pc:sldMk cId="2455087577" sldId="282"/>
            <ac:picMk id="10" creationId="{D22FD5CC-60A9-65CA-7276-E68ED3FCD4EE}"/>
          </ac:picMkLst>
        </pc:picChg>
        <pc:picChg chg="del">
          <ac:chgData name="David Sotelo Pinheiro da Silva" userId="735f63d5-6b70-4892-b79d-159b0fe18b46" providerId="ADAL" clId="{BA672EE5-650E-4D39-B5D7-594406CA7B10}" dt="2023-03-03T15:37:50.028" v="566" actId="478"/>
          <ac:picMkLst>
            <pc:docMk/>
            <pc:sldMk cId="2455087577" sldId="282"/>
            <ac:picMk id="13" creationId="{9832D386-A09C-71EB-A130-1DD38F32AC16}"/>
          </ac:picMkLst>
        </pc:picChg>
        <pc:cxnChg chg="del">
          <ac:chgData name="David Sotelo Pinheiro da Silva" userId="735f63d5-6b70-4892-b79d-159b0fe18b46" providerId="ADAL" clId="{BA672EE5-650E-4D39-B5D7-594406CA7B10}" dt="2023-03-03T15:37:51.834" v="567" actId="478"/>
          <ac:cxnSpMkLst>
            <pc:docMk/>
            <pc:sldMk cId="2455087577" sldId="282"/>
            <ac:cxnSpMk id="11" creationId="{A84F44BC-D598-FFFA-F16A-AEF8FEF8D059}"/>
          </ac:cxnSpMkLst>
        </pc:cxnChg>
      </pc:sldChg>
      <pc:sldChg chg="addSp delSp modSp add mod">
        <pc:chgData name="David Sotelo Pinheiro da Silva" userId="735f63d5-6b70-4892-b79d-159b0fe18b46" providerId="ADAL" clId="{BA672EE5-650E-4D39-B5D7-594406CA7B10}" dt="2023-03-03T16:00:35.392" v="818" actId="1076"/>
        <pc:sldMkLst>
          <pc:docMk/>
          <pc:sldMk cId="3075271193" sldId="283"/>
        </pc:sldMkLst>
        <pc:spChg chg="add mod">
          <ac:chgData name="David Sotelo Pinheiro da Silva" userId="735f63d5-6b70-4892-b79d-159b0fe18b46" providerId="ADAL" clId="{BA672EE5-650E-4D39-B5D7-594406CA7B10}" dt="2023-03-03T16:00:30.421" v="817" actId="1036"/>
          <ac:spMkLst>
            <pc:docMk/>
            <pc:sldMk cId="3075271193" sldId="283"/>
            <ac:spMk id="3" creationId="{8CA15665-6B63-E02E-D44A-621B1DFE0B7C}"/>
          </ac:spMkLst>
        </pc:spChg>
        <pc:spChg chg="add del mod">
          <ac:chgData name="David Sotelo Pinheiro da Silva" userId="735f63d5-6b70-4892-b79d-159b0fe18b46" providerId="ADAL" clId="{BA672EE5-650E-4D39-B5D7-594406CA7B10}" dt="2023-03-03T15:56:58.261" v="773" actId="478"/>
          <ac:spMkLst>
            <pc:docMk/>
            <pc:sldMk cId="3075271193" sldId="283"/>
            <ac:spMk id="4" creationId="{E51A3A80-78FC-D15A-97F8-8758005FB020}"/>
          </ac:spMkLst>
        </pc:spChg>
        <pc:spChg chg="add mod">
          <ac:chgData name="David Sotelo Pinheiro da Silva" userId="735f63d5-6b70-4892-b79d-159b0fe18b46" providerId="ADAL" clId="{BA672EE5-650E-4D39-B5D7-594406CA7B10}" dt="2023-03-03T16:00:35.392" v="818" actId="1076"/>
          <ac:spMkLst>
            <pc:docMk/>
            <pc:sldMk cId="3075271193" sldId="283"/>
            <ac:spMk id="8" creationId="{BC03986A-33D6-8F8A-08D6-5E510BE7F072}"/>
          </ac:spMkLst>
        </pc:spChg>
        <pc:spChg chg="add del">
          <ac:chgData name="David Sotelo Pinheiro da Silva" userId="735f63d5-6b70-4892-b79d-159b0fe18b46" providerId="ADAL" clId="{BA672EE5-650E-4D39-B5D7-594406CA7B10}" dt="2023-03-03T15:58:16.812" v="778" actId="22"/>
          <ac:spMkLst>
            <pc:docMk/>
            <pc:sldMk cId="3075271193" sldId="283"/>
            <ac:spMk id="10" creationId="{68669E85-A3F2-9895-DDC3-32B8CB096E66}"/>
          </ac:spMkLst>
        </pc:spChg>
        <pc:picChg chg="add del mod">
          <ac:chgData name="David Sotelo Pinheiro da Silva" userId="735f63d5-6b70-4892-b79d-159b0fe18b46" providerId="ADAL" clId="{BA672EE5-650E-4D39-B5D7-594406CA7B10}" dt="2023-03-03T15:58:14.620" v="776" actId="478"/>
          <ac:picMkLst>
            <pc:docMk/>
            <pc:sldMk cId="3075271193" sldId="283"/>
            <ac:picMk id="5" creationId="{F0A43E0E-190F-7704-FD06-619573AA694C}"/>
          </ac:picMkLst>
        </pc:picChg>
        <pc:picChg chg="del">
          <ac:chgData name="David Sotelo Pinheiro da Silva" userId="735f63d5-6b70-4892-b79d-159b0fe18b46" providerId="ADAL" clId="{BA672EE5-650E-4D39-B5D7-594406CA7B10}" dt="2023-03-03T15:56:23.346" v="769" actId="478"/>
          <ac:picMkLst>
            <pc:docMk/>
            <pc:sldMk cId="3075271193" sldId="283"/>
            <ac:picMk id="6" creationId="{5B866B40-E3EB-8036-D132-3E8A531115A2}"/>
          </ac:picMkLst>
        </pc:picChg>
        <pc:picChg chg="del">
          <ac:chgData name="David Sotelo Pinheiro da Silva" userId="735f63d5-6b70-4892-b79d-159b0fe18b46" providerId="ADAL" clId="{BA672EE5-650E-4D39-B5D7-594406CA7B10}" dt="2023-03-03T15:56:24.107" v="770" actId="478"/>
          <ac:picMkLst>
            <pc:docMk/>
            <pc:sldMk cId="3075271193" sldId="283"/>
            <ac:picMk id="11" creationId="{53D7FB5E-D668-D4B2-473B-BA8846571157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5:58:45.675" v="784" actId="21"/>
          <ac:picMkLst>
            <pc:docMk/>
            <pc:sldMk cId="3075271193" sldId="283"/>
            <ac:picMk id="13" creationId="{A106D99B-A8F4-F75B-C293-C408C58DBF8F}"/>
          </ac:picMkLst>
        </pc:picChg>
        <pc:picChg chg="add del mod">
          <ac:chgData name="David Sotelo Pinheiro da Silva" userId="735f63d5-6b70-4892-b79d-159b0fe18b46" providerId="ADAL" clId="{BA672EE5-650E-4D39-B5D7-594406CA7B10}" dt="2023-03-03T15:59:43.128" v="795" actId="478"/>
          <ac:picMkLst>
            <pc:docMk/>
            <pc:sldMk cId="3075271193" sldId="283"/>
            <ac:picMk id="14" creationId="{8D904472-2E5E-45FF-6CDB-078447F05E88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00:07.532" v="801" actId="21"/>
          <ac:picMkLst>
            <pc:docMk/>
            <pc:sldMk cId="3075271193" sldId="283"/>
            <ac:picMk id="16" creationId="{2AF1E4F7-0566-DF2C-C83F-F33F90FC0390}"/>
          </ac:picMkLst>
        </pc:picChg>
        <pc:picChg chg="add mod">
          <ac:chgData name="David Sotelo Pinheiro da Silva" userId="735f63d5-6b70-4892-b79d-159b0fe18b46" providerId="ADAL" clId="{BA672EE5-650E-4D39-B5D7-594406CA7B10}" dt="2023-03-03T16:00:28.671" v="811" actId="1036"/>
          <ac:picMkLst>
            <pc:docMk/>
            <pc:sldMk cId="3075271193" sldId="283"/>
            <ac:picMk id="17" creationId="{2A8BDDEB-C3BB-09CC-56AC-76C3E93B28FB}"/>
          </ac:picMkLst>
        </pc:picChg>
        <pc:cxnChg chg="del">
          <ac:chgData name="David Sotelo Pinheiro da Silva" userId="735f63d5-6b70-4892-b79d-159b0fe18b46" providerId="ADAL" clId="{BA672EE5-650E-4D39-B5D7-594406CA7B10}" dt="2023-03-03T15:56:25.283" v="771" actId="478"/>
          <ac:cxnSpMkLst>
            <pc:docMk/>
            <pc:sldMk cId="3075271193" sldId="283"/>
            <ac:cxnSpMk id="7" creationId="{4D5B1F0C-552D-DA8A-224B-AECD84C650B2}"/>
          </ac:cxnSpMkLst>
        </pc:cxnChg>
      </pc:sldChg>
      <pc:sldChg chg="addSp delSp modSp add mod">
        <pc:chgData name="David Sotelo Pinheiro da Silva" userId="735f63d5-6b70-4892-b79d-159b0fe18b46" providerId="ADAL" clId="{BA672EE5-650E-4D39-B5D7-594406CA7B10}" dt="2023-03-03T16:16:12.598" v="911" actId="1076"/>
        <pc:sldMkLst>
          <pc:docMk/>
          <pc:sldMk cId="4072180733" sldId="284"/>
        </pc:sldMkLst>
        <pc:spChg chg="add mod">
          <ac:chgData name="David Sotelo Pinheiro da Silva" userId="735f63d5-6b70-4892-b79d-159b0fe18b46" providerId="ADAL" clId="{BA672EE5-650E-4D39-B5D7-594406CA7B10}" dt="2023-03-03T16:16:12.598" v="911" actId="1076"/>
          <ac:spMkLst>
            <pc:docMk/>
            <pc:sldMk cId="4072180733" sldId="284"/>
            <ac:spMk id="4" creationId="{56B0383C-4106-298C-A36C-B618494620F4}"/>
          </ac:spMkLst>
        </pc:spChg>
        <pc:picChg chg="add del mod">
          <ac:chgData name="David Sotelo Pinheiro da Silva" userId="735f63d5-6b70-4892-b79d-159b0fe18b46" providerId="ADAL" clId="{BA672EE5-650E-4D39-B5D7-594406CA7B10}" dt="2023-03-03T16:13:23.231" v="890" actId="478"/>
          <ac:picMkLst>
            <pc:docMk/>
            <pc:sldMk cId="4072180733" sldId="284"/>
            <ac:picMk id="3" creationId="{B144064E-744D-4745-8827-69AF26756618}"/>
          </ac:picMkLst>
        </pc:picChg>
        <pc:picChg chg="del mod">
          <ac:chgData name="David Sotelo Pinheiro da Silva" userId="735f63d5-6b70-4892-b79d-159b0fe18b46" providerId="ADAL" clId="{BA672EE5-650E-4D39-B5D7-594406CA7B10}" dt="2023-03-03T16:08:53.998" v="883" actId="478"/>
          <ac:picMkLst>
            <pc:docMk/>
            <pc:sldMk cId="4072180733" sldId="284"/>
            <ac:picMk id="5" creationId="{9428B15B-5AFA-D295-BE97-76EC48CCA725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15:23.477" v="898" actId="21"/>
          <ac:picMkLst>
            <pc:docMk/>
            <pc:sldMk cId="4072180733" sldId="284"/>
            <ac:picMk id="7" creationId="{856263E6-C8B5-9785-B145-7F7529E1328A}"/>
          </ac:picMkLst>
        </pc:picChg>
        <pc:picChg chg="add mod">
          <ac:chgData name="David Sotelo Pinheiro da Silva" userId="735f63d5-6b70-4892-b79d-159b0fe18b46" providerId="ADAL" clId="{BA672EE5-650E-4D39-B5D7-594406CA7B10}" dt="2023-03-03T16:16:07.716" v="910" actId="1076"/>
          <ac:picMkLst>
            <pc:docMk/>
            <pc:sldMk cId="4072180733" sldId="284"/>
            <ac:picMk id="8" creationId="{BB9C75C6-4DCC-E924-4ADB-493C08530D48}"/>
          </ac:picMkLst>
        </pc:picChg>
        <pc:picChg chg="del mod">
          <ac:chgData name="David Sotelo Pinheiro da Silva" userId="735f63d5-6b70-4892-b79d-159b0fe18b46" providerId="ADAL" clId="{BA672EE5-650E-4D39-B5D7-594406CA7B10}" dt="2023-03-03T16:08:55.135" v="885" actId="478"/>
          <ac:picMkLst>
            <pc:docMk/>
            <pc:sldMk cId="4072180733" sldId="284"/>
            <ac:picMk id="9" creationId="{3714FB75-8BD2-1EC9-7E9C-2535C37D0D73}"/>
          </ac:picMkLst>
        </pc:picChg>
        <pc:cxnChg chg="del">
          <ac:chgData name="David Sotelo Pinheiro da Silva" userId="735f63d5-6b70-4892-b79d-159b0fe18b46" providerId="ADAL" clId="{BA672EE5-650E-4D39-B5D7-594406CA7B10}" dt="2023-03-03T16:08:56.186" v="886" actId="478"/>
          <ac:cxnSpMkLst>
            <pc:docMk/>
            <pc:sldMk cId="4072180733" sldId="284"/>
            <ac:cxnSpMk id="11" creationId="{A84F44BC-D598-FFFA-F16A-AEF8FEF8D059}"/>
          </ac:cxnSpMkLst>
        </pc:cxnChg>
      </pc:sldChg>
      <pc:sldChg chg="addSp delSp modSp add mod">
        <pc:chgData name="David Sotelo Pinheiro da Silva" userId="735f63d5-6b70-4892-b79d-159b0fe18b46" providerId="ADAL" clId="{BA672EE5-650E-4D39-B5D7-594406CA7B10}" dt="2023-03-03T16:28:09.482" v="1019" actId="1076"/>
        <pc:sldMkLst>
          <pc:docMk/>
          <pc:sldMk cId="3497631262" sldId="285"/>
        </pc:sldMkLst>
        <pc:spChg chg="mod">
          <ac:chgData name="David Sotelo Pinheiro da Silva" userId="735f63d5-6b70-4892-b79d-159b0fe18b46" providerId="ADAL" clId="{BA672EE5-650E-4D39-B5D7-594406CA7B10}" dt="2023-03-03T16:27:47.249" v="1014" actId="1076"/>
          <ac:spMkLst>
            <pc:docMk/>
            <pc:sldMk cId="3497631262" sldId="285"/>
            <ac:spMk id="2" creationId="{B6F94C01-1B01-91E4-E8CB-1CC5DC064D91}"/>
          </ac:spMkLst>
        </pc:spChg>
        <pc:spChg chg="add del mod">
          <ac:chgData name="David Sotelo Pinheiro da Silva" userId="735f63d5-6b70-4892-b79d-159b0fe18b46" providerId="ADAL" clId="{BA672EE5-650E-4D39-B5D7-594406CA7B10}" dt="2023-03-03T16:17:28.934" v="916"/>
          <ac:spMkLst>
            <pc:docMk/>
            <pc:sldMk cId="3497631262" sldId="285"/>
            <ac:spMk id="3" creationId="{50A9E376-DD17-259C-4D89-935234378DD7}"/>
          </ac:spMkLst>
        </pc:spChg>
        <pc:spChg chg="add del mod">
          <ac:chgData name="David Sotelo Pinheiro da Silva" userId="735f63d5-6b70-4892-b79d-159b0fe18b46" providerId="ADAL" clId="{BA672EE5-650E-4D39-B5D7-594406CA7B10}" dt="2023-03-03T16:17:28.934" v="916"/>
          <ac:spMkLst>
            <pc:docMk/>
            <pc:sldMk cId="3497631262" sldId="285"/>
            <ac:spMk id="4" creationId="{6AB85E7D-CC30-6F01-DE2D-5682ABE50317}"/>
          </ac:spMkLst>
        </pc:spChg>
        <pc:spChg chg="add mod">
          <ac:chgData name="David Sotelo Pinheiro da Silva" userId="735f63d5-6b70-4892-b79d-159b0fe18b46" providerId="ADAL" clId="{BA672EE5-650E-4D39-B5D7-594406CA7B10}" dt="2023-03-03T16:28:04.206" v="1018" actId="14100"/>
          <ac:spMkLst>
            <pc:docMk/>
            <pc:sldMk cId="3497631262" sldId="285"/>
            <ac:spMk id="15" creationId="{14F88310-2376-44B3-6E46-39395B8600E9}"/>
          </ac:spMkLst>
        </pc:spChg>
        <pc:spChg chg="add mod">
          <ac:chgData name="David Sotelo Pinheiro da Silva" userId="735f63d5-6b70-4892-b79d-159b0fe18b46" providerId="ADAL" clId="{BA672EE5-650E-4D39-B5D7-594406CA7B10}" dt="2023-03-03T16:27:31.136" v="1012" actId="14100"/>
          <ac:spMkLst>
            <pc:docMk/>
            <pc:sldMk cId="3497631262" sldId="285"/>
            <ac:spMk id="16" creationId="{3DF2D1C8-3E7C-2F84-4FE5-BB380E9C4F0B}"/>
          </ac:spMkLst>
        </pc:spChg>
        <pc:picChg chg="del">
          <ac:chgData name="David Sotelo Pinheiro da Silva" userId="735f63d5-6b70-4892-b79d-159b0fe18b46" providerId="ADAL" clId="{BA672EE5-650E-4D39-B5D7-594406CA7B10}" dt="2023-03-03T16:16:34.296" v="913" actId="478"/>
          <ac:picMkLst>
            <pc:docMk/>
            <pc:sldMk cId="3497631262" sldId="285"/>
            <ac:picMk id="5" creationId="{9428B15B-5AFA-D295-BE97-76EC48CCA725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18:12.176" v="933" actId="21"/>
          <ac:picMkLst>
            <pc:docMk/>
            <pc:sldMk cId="3497631262" sldId="285"/>
            <ac:picMk id="7" creationId="{D0C5C391-0EAF-AB7E-3128-A0816DAE9CBC}"/>
          </ac:picMkLst>
        </pc:picChg>
        <pc:picChg chg="add del mod">
          <ac:chgData name="David Sotelo Pinheiro da Silva" userId="735f63d5-6b70-4892-b79d-159b0fe18b46" providerId="ADAL" clId="{BA672EE5-650E-4D39-B5D7-594406CA7B10}" dt="2023-03-03T16:18:05.923" v="930"/>
          <ac:picMkLst>
            <pc:docMk/>
            <pc:sldMk cId="3497631262" sldId="285"/>
            <ac:picMk id="8" creationId="{78EAC948-6CFC-6C7B-ECA1-D2961866FB5A}"/>
          </ac:picMkLst>
        </pc:picChg>
        <pc:picChg chg="del">
          <ac:chgData name="David Sotelo Pinheiro da Silva" userId="735f63d5-6b70-4892-b79d-159b0fe18b46" providerId="ADAL" clId="{BA672EE5-650E-4D39-B5D7-594406CA7B10}" dt="2023-03-03T16:16:34.854" v="914" actId="478"/>
          <ac:picMkLst>
            <pc:docMk/>
            <pc:sldMk cId="3497631262" sldId="285"/>
            <ac:picMk id="9" creationId="{3714FB75-8BD2-1EC9-7E9C-2535C37D0D73}"/>
          </ac:picMkLst>
        </pc:picChg>
        <pc:picChg chg="add del mod">
          <ac:chgData name="David Sotelo Pinheiro da Silva" userId="735f63d5-6b70-4892-b79d-159b0fe18b46" providerId="ADAL" clId="{BA672EE5-650E-4D39-B5D7-594406CA7B10}" dt="2023-03-03T16:26:17.712" v="989" actId="478"/>
          <ac:picMkLst>
            <pc:docMk/>
            <pc:sldMk cId="3497631262" sldId="285"/>
            <ac:picMk id="10" creationId="{A46C705D-42D0-FB44-F85D-D5FE4C1867AB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19:09.203" v="951" actId="21"/>
          <ac:picMkLst>
            <pc:docMk/>
            <pc:sldMk cId="3497631262" sldId="285"/>
            <ac:picMk id="13" creationId="{EE554DF3-AB3B-94F6-BCB3-BDF09E623A71}"/>
          </ac:picMkLst>
        </pc:picChg>
        <pc:picChg chg="add del mod">
          <ac:chgData name="David Sotelo Pinheiro da Silva" userId="735f63d5-6b70-4892-b79d-159b0fe18b46" providerId="ADAL" clId="{BA672EE5-650E-4D39-B5D7-594406CA7B10}" dt="2023-03-03T16:26:18.216" v="990" actId="478"/>
          <ac:picMkLst>
            <pc:docMk/>
            <pc:sldMk cId="3497631262" sldId="285"/>
            <ac:picMk id="14" creationId="{62ABC663-F20B-33E9-0EF2-16EC3E7AE011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26:37.777" v="996" actId="21"/>
          <ac:picMkLst>
            <pc:docMk/>
            <pc:sldMk cId="3497631262" sldId="285"/>
            <ac:picMk id="18" creationId="{C76F5B91-79E9-010D-0E4F-83392B34E98A}"/>
          </ac:picMkLst>
        </pc:picChg>
        <pc:picChg chg="add mod">
          <ac:chgData name="David Sotelo Pinheiro da Silva" userId="735f63d5-6b70-4892-b79d-159b0fe18b46" providerId="ADAL" clId="{BA672EE5-650E-4D39-B5D7-594406CA7B10}" dt="2023-03-03T16:28:09.482" v="1019" actId="1076"/>
          <ac:picMkLst>
            <pc:docMk/>
            <pc:sldMk cId="3497631262" sldId="285"/>
            <ac:picMk id="19" creationId="{D79ACFFF-1952-35A1-9C0E-C5C1388032A9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27:12.885" v="1005" actId="21"/>
          <ac:picMkLst>
            <pc:docMk/>
            <pc:sldMk cId="3497631262" sldId="285"/>
            <ac:picMk id="21" creationId="{CF9DCF18-A14F-9725-3C77-3061F4948978}"/>
          </ac:picMkLst>
        </pc:picChg>
        <pc:picChg chg="add mod">
          <ac:chgData name="David Sotelo Pinheiro da Silva" userId="735f63d5-6b70-4892-b79d-159b0fe18b46" providerId="ADAL" clId="{BA672EE5-650E-4D39-B5D7-594406CA7B10}" dt="2023-03-03T16:27:26.370" v="1010" actId="1076"/>
          <ac:picMkLst>
            <pc:docMk/>
            <pc:sldMk cId="3497631262" sldId="285"/>
            <ac:picMk id="22" creationId="{C4CBE0BA-B4BA-E70C-B637-9C99EBE3AE45}"/>
          </ac:picMkLst>
        </pc:picChg>
        <pc:cxnChg chg="mod">
          <ac:chgData name="David Sotelo Pinheiro da Silva" userId="735f63d5-6b70-4892-b79d-159b0fe18b46" providerId="ADAL" clId="{BA672EE5-650E-4D39-B5D7-594406CA7B10}" dt="2023-03-03T16:27:55.148" v="1016" actId="14100"/>
          <ac:cxnSpMkLst>
            <pc:docMk/>
            <pc:sldMk cId="3497631262" sldId="285"/>
            <ac:cxnSpMk id="11" creationId="{A84F44BC-D598-FFFA-F16A-AEF8FEF8D059}"/>
          </ac:cxnSpMkLst>
        </pc:cxnChg>
      </pc:sldChg>
      <pc:sldChg chg="addSp delSp modSp add mod">
        <pc:chgData name="David Sotelo Pinheiro da Silva" userId="735f63d5-6b70-4892-b79d-159b0fe18b46" providerId="ADAL" clId="{BA672EE5-650E-4D39-B5D7-594406CA7B10}" dt="2023-03-03T16:36:05.146" v="1117" actId="1076"/>
        <pc:sldMkLst>
          <pc:docMk/>
          <pc:sldMk cId="1629764760" sldId="286"/>
        </pc:sldMkLst>
        <pc:spChg chg="mod">
          <ac:chgData name="David Sotelo Pinheiro da Silva" userId="735f63d5-6b70-4892-b79d-159b0fe18b46" providerId="ADAL" clId="{BA672EE5-650E-4D39-B5D7-594406CA7B10}" dt="2023-03-03T16:29:51.775" v="1053" actId="6549"/>
          <ac:spMkLst>
            <pc:docMk/>
            <pc:sldMk cId="1629764760" sldId="286"/>
            <ac:spMk id="2" creationId="{B6F94C01-1B01-91E4-E8CB-1CC5DC064D91}"/>
          </ac:spMkLst>
        </pc:spChg>
        <pc:picChg chg="add del mod modCrop">
          <ac:chgData name="David Sotelo Pinheiro da Silva" userId="735f63d5-6b70-4892-b79d-159b0fe18b46" providerId="ADAL" clId="{BA672EE5-650E-4D39-B5D7-594406CA7B10}" dt="2023-03-03T16:33:46.221" v="1076" actId="21"/>
          <ac:picMkLst>
            <pc:docMk/>
            <pc:sldMk cId="1629764760" sldId="286"/>
            <ac:picMk id="4" creationId="{23E78979-D8CE-4F75-5540-7A7DE50C3015}"/>
          </ac:picMkLst>
        </pc:picChg>
        <pc:picChg chg="del">
          <ac:chgData name="David Sotelo Pinheiro da Silva" userId="735f63d5-6b70-4892-b79d-159b0fe18b46" providerId="ADAL" clId="{BA672EE5-650E-4D39-B5D7-594406CA7B10}" dt="2023-03-03T16:32:51.088" v="1054" actId="478"/>
          <ac:picMkLst>
            <pc:docMk/>
            <pc:sldMk cId="1629764760" sldId="286"/>
            <ac:picMk id="5" creationId="{9428B15B-5AFA-D295-BE97-76EC48CCA725}"/>
          </ac:picMkLst>
        </pc:picChg>
        <pc:picChg chg="add del mod">
          <ac:chgData name="David Sotelo Pinheiro da Silva" userId="735f63d5-6b70-4892-b79d-159b0fe18b46" providerId="ADAL" clId="{BA672EE5-650E-4D39-B5D7-594406CA7B10}" dt="2023-03-03T16:33:40.359" v="1073"/>
          <ac:picMkLst>
            <pc:docMk/>
            <pc:sldMk cId="1629764760" sldId="286"/>
            <ac:picMk id="6" creationId="{38127E23-0111-4790-C703-B4BCA181446B}"/>
          </ac:picMkLst>
        </pc:picChg>
        <pc:picChg chg="add mod">
          <ac:chgData name="David Sotelo Pinheiro da Silva" userId="735f63d5-6b70-4892-b79d-159b0fe18b46" providerId="ADAL" clId="{BA672EE5-650E-4D39-B5D7-594406CA7B10}" dt="2023-03-03T16:34:00.362" v="1083" actId="1076"/>
          <ac:picMkLst>
            <pc:docMk/>
            <pc:sldMk cId="1629764760" sldId="286"/>
            <ac:picMk id="7" creationId="{5CE7FBBE-009B-8C6F-8674-0D80F7D3EE90}"/>
          </ac:picMkLst>
        </pc:picChg>
        <pc:picChg chg="del mod">
          <ac:chgData name="David Sotelo Pinheiro da Silva" userId="735f63d5-6b70-4892-b79d-159b0fe18b46" providerId="ADAL" clId="{BA672EE5-650E-4D39-B5D7-594406CA7B10}" dt="2023-03-03T16:32:51.712" v="1056" actId="478"/>
          <ac:picMkLst>
            <pc:docMk/>
            <pc:sldMk cId="1629764760" sldId="286"/>
            <ac:picMk id="9" creationId="{3714FB75-8BD2-1EC9-7E9C-2535C37D0D73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34:35.841" v="1089" actId="21"/>
          <ac:picMkLst>
            <pc:docMk/>
            <pc:sldMk cId="1629764760" sldId="286"/>
            <ac:picMk id="10" creationId="{79AB1DA6-AD2F-ED3E-1F3E-966DA8B10F7E}"/>
          </ac:picMkLst>
        </pc:picChg>
        <pc:picChg chg="add mod">
          <ac:chgData name="David Sotelo Pinheiro da Silva" userId="735f63d5-6b70-4892-b79d-159b0fe18b46" providerId="ADAL" clId="{BA672EE5-650E-4D39-B5D7-594406CA7B10}" dt="2023-03-03T16:36:05.146" v="1117" actId="1076"/>
          <ac:picMkLst>
            <pc:docMk/>
            <pc:sldMk cId="1629764760" sldId="286"/>
            <ac:picMk id="12" creationId="{9ED09000-0ADE-E7DD-2BB0-C85ADCE0C716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35:00.106" v="1098" actId="21"/>
          <ac:picMkLst>
            <pc:docMk/>
            <pc:sldMk cId="1629764760" sldId="286"/>
            <ac:picMk id="14" creationId="{EE4FB5A3-56D1-A648-E2CF-395DAC445009}"/>
          </ac:picMkLst>
        </pc:picChg>
        <pc:picChg chg="add mod">
          <ac:chgData name="David Sotelo Pinheiro da Silva" userId="735f63d5-6b70-4892-b79d-159b0fe18b46" providerId="ADAL" clId="{BA672EE5-650E-4D39-B5D7-594406CA7B10}" dt="2023-03-03T16:35:59.200" v="1116" actId="1076"/>
          <ac:picMkLst>
            <pc:docMk/>
            <pc:sldMk cId="1629764760" sldId="286"/>
            <ac:picMk id="15" creationId="{56886AC3-1B4C-AF2C-D19F-73497BB4009B}"/>
          </ac:picMkLst>
        </pc:picChg>
      </pc:sldChg>
      <pc:sldChg chg="addSp delSp modSp add mod">
        <pc:chgData name="David Sotelo Pinheiro da Silva" userId="735f63d5-6b70-4892-b79d-159b0fe18b46" providerId="ADAL" clId="{BA672EE5-650E-4D39-B5D7-594406CA7B10}" dt="2023-03-03T16:40:57.203" v="1153" actId="14100"/>
        <pc:sldMkLst>
          <pc:docMk/>
          <pc:sldMk cId="140344682" sldId="287"/>
        </pc:sldMkLst>
        <pc:spChg chg="add del mod">
          <ac:chgData name="David Sotelo Pinheiro da Silva" userId="735f63d5-6b70-4892-b79d-159b0fe18b46" providerId="ADAL" clId="{BA672EE5-650E-4D39-B5D7-594406CA7B10}" dt="2023-03-03T16:37:09.018" v="1125" actId="478"/>
          <ac:spMkLst>
            <pc:docMk/>
            <pc:sldMk cId="140344682" sldId="287"/>
            <ac:spMk id="3" creationId="{A5D53A8F-1FB3-6153-7074-0DA57F06431F}"/>
          </ac:spMkLst>
        </pc:spChg>
        <pc:spChg chg="add mod">
          <ac:chgData name="David Sotelo Pinheiro da Silva" userId="735f63d5-6b70-4892-b79d-159b0fe18b46" providerId="ADAL" clId="{BA672EE5-650E-4D39-B5D7-594406CA7B10}" dt="2023-03-03T16:40:57.203" v="1153" actId="14100"/>
          <ac:spMkLst>
            <pc:docMk/>
            <pc:sldMk cId="140344682" sldId="287"/>
            <ac:spMk id="13" creationId="{150687B4-6E4D-18CD-A688-BF084055EF6A}"/>
          </ac:spMkLst>
        </pc:spChg>
        <pc:picChg chg="add del mod">
          <ac:chgData name="David Sotelo Pinheiro da Silva" userId="735f63d5-6b70-4892-b79d-159b0fe18b46" providerId="ADAL" clId="{BA672EE5-650E-4D39-B5D7-594406CA7B10}" dt="2023-03-03T16:37:09.018" v="1125" actId="478"/>
          <ac:picMkLst>
            <pc:docMk/>
            <pc:sldMk cId="140344682" sldId="287"/>
            <ac:picMk id="4" creationId="{95D2CCB4-F627-7110-4592-EDD137E0E1CF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39:37.678" v="1132" actId="478"/>
          <ac:picMkLst>
            <pc:docMk/>
            <pc:sldMk cId="140344682" sldId="287"/>
            <ac:picMk id="6" creationId="{ABB0FCA6-11E7-A5B7-208C-94972ECAF721}"/>
          </ac:picMkLst>
        </pc:picChg>
        <pc:picChg chg="del mod">
          <ac:chgData name="David Sotelo Pinheiro da Silva" userId="735f63d5-6b70-4892-b79d-159b0fe18b46" providerId="ADAL" clId="{BA672EE5-650E-4D39-B5D7-594406CA7B10}" dt="2023-03-03T16:36:24.563" v="1120" actId="478"/>
          <ac:picMkLst>
            <pc:docMk/>
            <pc:sldMk cId="140344682" sldId="287"/>
            <ac:picMk id="7" creationId="{5CE7FBBE-009B-8C6F-8674-0D80F7D3EE90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39:57.163" v="1138" actId="21"/>
          <ac:picMkLst>
            <pc:docMk/>
            <pc:sldMk cId="140344682" sldId="287"/>
            <ac:picMk id="9" creationId="{2F3EA323-29A5-4812-2709-354B0EC3531E}"/>
          </ac:picMkLst>
        </pc:picChg>
        <pc:picChg chg="add mod">
          <ac:chgData name="David Sotelo Pinheiro da Silva" userId="735f63d5-6b70-4892-b79d-159b0fe18b46" providerId="ADAL" clId="{BA672EE5-650E-4D39-B5D7-594406CA7B10}" dt="2023-03-03T16:40:47.117" v="1151" actId="1076"/>
          <ac:picMkLst>
            <pc:docMk/>
            <pc:sldMk cId="140344682" sldId="287"/>
            <ac:picMk id="10" creationId="{2896F39E-E47B-3C77-3764-B74E13136052}"/>
          </ac:picMkLst>
        </pc:picChg>
        <pc:picChg chg="del">
          <ac:chgData name="David Sotelo Pinheiro da Silva" userId="735f63d5-6b70-4892-b79d-159b0fe18b46" providerId="ADAL" clId="{BA672EE5-650E-4D39-B5D7-594406CA7B10}" dt="2023-03-03T16:36:34.117" v="1123" actId="478"/>
          <ac:picMkLst>
            <pc:docMk/>
            <pc:sldMk cId="140344682" sldId="287"/>
            <ac:picMk id="12" creationId="{9ED09000-0ADE-E7DD-2BB0-C85ADCE0C716}"/>
          </ac:picMkLst>
        </pc:picChg>
        <pc:picChg chg="del mod">
          <ac:chgData name="David Sotelo Pinheiro da Silva" userId="735f63d5-6b70-4892-b79d-159b0fe18b46" providerId="ADAL" clId="{BA672EE5-650E-4D39-B5D7-594406CA7B10}" dt="2023-03-03T16:36:25.062" v="1122" actId="478"/>
          <ac:picMkLst>
            <pc:docMk/>
            <pc:sldMk cId="140344682" sldId="287"/>
            <ac:picMk id="15" creationId="{56886AC3-1B4C-AF2C-D19F-73497BB4009B}"/>
          </ac:picMkLst>
        </pc:picChg>
        <pc:cxnChg chg="del">
          <ac:chgData name="David Sotelo Pinheiro da Silva" userId="735f63d5-6b70-4892-b79d-159b0fe18b46" providerId="ADAL" clId="{BA672EE5-650E-4D39-B5D7-594406CA7B10}" dt="2023-03-03T16:37:13.719" v="1126" actId="478"/>
          <ac:cxnSpMkLst>
            <pc:docMk/>
            <pc:sldMk cId="140344682" sldId="287"/>
            <ac:cxnSpMk id="11" creationId="{A84F44BC-D598-FFFA-F16A-AEF8FEF8D059}"/>
          </ac:cxnSpMkLst>
        </pc:cxnChg>
      </pc:sldChg>
      <pc:sldChg chg="addSp delSp modSp add mod">
        <pc:chgData name="David Sotelo Pinheiro da Silva" userId="735f63d5-6b70-4892-b79d-159b0fe18b46" providerId="ADAL" clId="{BA672EE5-650E-4D39-B5D7-594406CA7B10}" dt="2023-03-09T10:19:32.400" v="1289" actId="20577"/>
        <pc:sldMkLst>
          <pc:docMk/>
          <pc:sldMk cId="3964745146" sldId="288"/>
        </pc:sldMkLst>
        <pc:spChg chg="del">
          <ac:chgData name="David Sotelo Pinheiro da Silva" userId="735f63d5-6b70-4892-b79d-159b0fe18b46" providerId="ADAL" clId="{BA672EE5-650E-4D39-B5D7-594406CA7B10}" dt="2023-03-03T16:41:37.299" v="1155" actId="478"/>
          <ac:spMkLst>
            <pc:docMk/>
            <pc:sldMk cId="3964745146" sldId="288"/>
            <ac:spMk id="2" creationId="{B6F94C01-1B01-91E4-E8CB-1CC5DC064D91}"/>
          </ac:spMkLst>
        </pc:spChg>
        <pc:spChg chg="add del mod">
          <ac:chgData name="David Sotelo Pinheiro da Silva" userId="735f63d5-6b70-4892-b79d-159b0fe18b46" providerId="ADAL" clId="{BA672EE5-650E-4D39-B5D7-594406CA7B10}" dt="2023-03-03T16:41:42.406" v="1157" actId="478"/>
          <ac:spMkLst>
            <pc:docMk/>
            <pc:sldMk cId="3964745146" sldId="288"/>
            <ac:spMk id="4" creationId="{193C5907-B86D-42E5-B8F9-E2674A117EB7}"/>
          </ac:spMkLst>
        </pc:spChg>
        <pc:spChg chg="add mod">
          <ac:chgData name="David Sotelo Pinheiro da Silva" userId="735f63d5-6b70-4892-b79d-159b0fe18b46" providerId="ADAL" clId="{BA672EE5-650E-4D39-B5D7-594406CA7B10}" dt="2023-03-03T16:41:37.813" v="1156"/>
          <ac:spMkLst>
            <pc:docMk/>
            <pc:sldMk cId="3964745146" sldId="288"/>
            <ac:spMk id="5" creationId="{88CA298F-2804-9113-54DA-0FDF4B3CB738}"/>
          </ac:spMkLst>
        </pc:spChg>
        <pc:spChg chg="mod">
          <ac:chgData name="David Sotelo Pinheiro da Silva" userId="735f63d5-6b70-4892-b79d-159b0fe18b46" providerId="ADAL" clId="{BA672EE5-650E-4D39-B5D7-594406CA7B10}" dt="2023-03-09T10:19:32.400" v="1289" actId="20577"/>
          <ac:spMkLst>
            <pc:docMk/>
            <pc:sldMk cId="3964745146" sldId="288"/>
            <ac:spMk id="16" creationId="{3DF2D1C8-3E7C-2F84-4FE5-BB380E9C4F0B}"/>
          </ac:spMkLst>
        </pc:spChg>
        <pc:picChg chg="add del mod modCrop">
          <ac:chgData name="David Sotelo Pinheiro da Silva" userId="735f63d5-6b70-4892-b79d-159b0fe18b46" providerId="ADAL" clId="{BA672EE5-650E-4D39-B5D7-594406CA7B10}" dt="2023-03-03T16:43:06.271" v="1174" actId="21"/>
          <ac:picMkLst>
            <pc:docMk/>
            <pc:sldMk cId="3964745146" sldId="288"/>
            <ac:picMk id="7" creationId="{03E3E87E-4505-1B2D-81D7-42518C12A4F4}"/>
          </ac:picMkLst>
        </pc:picChg>
        <pc:picChg chg="add del mod">
          <ac:chgData name="David Sotelo Pinheiro da Silva" userId="735f63d5-6b70-4892-b79d-159b0fe18b46" providerId="ADAL" clId="{BA672EE5-650E-4D39-B5D7-594406CA7B10}" dt="2023-03-03T16:43:00.750" v="1171"/>
          <ac:picMkLst>
            <pc:docMk/>
            <pc:sldMk cId="3964745146" sldId="288"/>
            <ac:picMk id="8" creationId="{EB39FC1A-ED19-F73F-4C92-DD14142D37E6}"/>
          </ac:picMkLst>
        </pc:picChg>
        <pc:picChg chg="add mod">
          <ac:chgData name="David Sotelo Pinheiro da Silva" userId="735f63d5-6b70-4892-b79d-159b0fe18b46" providerId="ADAL" clId="{BA672EE5-650E-4D39-B5D7-594406CA7B10}" dt="2023-03-03T16:43:13.277" v="1177" actId="14100"/>
          <ac:picMkLst>
            <pc:docMk/>
            <pc:sldMk cId="3964745146" sldId="288"/>
            <ac:picMk id="9" creationId="{C3B4414F-23CC-8CBD-871C-F96D71BD4B1F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3T16:43:37.097" v="1184" actId="21"/>
          <ac:picMkLst>
            <pc:docMk/>
            <pc:sldMk cId="3964745146" sldId="288"/>
            <ac:picMk id="12" creationId="{00C4D2CA-49E8-0627-48EB-F31AD823CBBA}"/>
          </ac:picMkLst>
        </pc:picChg>
        <pc:picChg chg="add mod">
          <ac:chgData name="David Sotelo Pinheiro da Silva" userId="735f63d5-6b70-4892-b79d-159b0fe18b46" providerId="ADAL" clId="{BA672EE5-650E-4D39-B5D7-594406CA7B10}" dt="2023-03-03T16:45:38.199" v="1204" actId="1076"/>
          <ac:picMkLst>
            <pc:docMk/>
            <pc:sldMk cId="3964745146" sldId="288"/>
            <ac:picMk id="13" creationId="{E9BDCDB7-EDF1-EA51-4FBD-9F0717ACEA49}"/>
          </ac:picMkLst>
        </pc:picChg>
        <pc:picChg chg="del mod">
          <ac:chgData name="David Sotelo Pinheiro da Silva" userId="735f63d5-6b70-4892-b79d-159b0fe18b46" providerId="ADAL" clId="{BA672EE5-650E-4D39-B5D7-594406CA7B10}" dt="2023-03-03T16:42:23.684" v="1159" actId="478"/>
          <ac:picMkLst>
            <pc:docMk/>
            <pc:sldMk cId="3964745146" sldId="288"/>
            <ac:picMk id="19" creationId="{D79ACFFF-1952-35A1-9C0E-C5C1388032A9}"/>
          </ac:picMkLst>
        </pc:picChg>
        <pc:picChg chg="del">
          <ac:chgData name="David Sotelo Pinheiro da Silva" userId="735f63d5-6b70-4892-b79d-159b0fe18b46" providerId="ADAL" clId="{BA672EE5-650E-4D39-B5D7-594406CA7B10}" dt="2023-03-03T16:43:15.065" v="1178" actId="478"/>
          <ac:picMkLst>
            <pc:docMk/>
            <pc:sldMk cId="3964745146" sldId="288"/>
            <ac:picMk id="22" creationId="{C4CBE0BA-B4BA-E70C-B637-9C99EBE3AE45}"/>
          </ac:picMkLst>
        </pc:picChg>
      </pc:sldChg>
      <pc:sldChg chg="addSp delSp modSp add mod">
        <pc:chgData name="David Sotelo Pinheiro da Silva" userId="735f63d5-6b70-4892-b79d-159b0fe18b46" providerId="ADAL" clId="{BA672EE5-650E-4D39-B5D7-594406CA7B10}" dt="2023-03-09T10:19:07.901" v="1281" actId="14100"/>
        <pc:sldMkLst>
          <pc:docMk/>
          <pc:sldMk cId="1267415841" sldId="289"/>
        </pc:sldMkLst>
        <pc:spChg chg="mod">
          <ac:chgData name="David Sotelo Pinheiro da Silva" userId="735f63d5-6b70-4892-b79d-159b0fe18b46" providerId="ADAL" clId="{BA672EE5-650E-4D39-B5D7-594406CA7B10}" dt="2023-03-09T10:15:31.403" v="1228" actId="20577"/>
          <ac:spMkLst>
            <pc:docMk/>
            <pc:sldMk cId="1267415841" sldId="289"/>
            <ac:spMk id="2" creationId="{B6F94C01-1B01-91E4-E8CB-1CC5DC064D91}"/>
          </ac:spMkLst>
        </pc:spChg>
        <pc:picChg chg="add del mod modCrop">
          <ac:chgData name="David Sotelo Pinheiro da Silva" userId="735f63d5-6b70-4892-b79d-159b0fe18b46" providerId="ADAL" clId="{BA672EE5-650E-4D39-B5D7-594406CA7B10}" dt="2023-03-09T10:16:22.546" v="1238" actId="21"/>
          <ac:picMkLst>
            <pc:docMk/>
            <pc:sldMk cId="1267415841" sldId="289"/>
            <ac:picMk id="4" creationId="{81F26F62-28C7-7447-DA20-C4E477928DD5}"/>
          </ac:picMkLst>
        </pc:picChg>
        <pc:picChg chg="add mod">
          <ac:chgData name="David Sotelo Pinheiro da Silva" userId="735f63d5-6b70-4892-b79d-159b0fe18b46" providerId="ADAL" clId="{BA672EE5-650E-4D39-B5D7-594406CA7B10}" dt="2023-03-09T10:17:30.376" v="1254" actId="1076"/>
          <ac:picMkLst>
            <pc:docMk/>
            <pc:sldMk cId="1267415841" sldId="289"/>
            <ac:picMk id="5" creationId="{B00DDE43-8C4D-3E46-7613-EC7C2ED38A96}"/>
          </ac:picMkLst>
        </pc:picChg>
        <pc:picChg chg="del">
          <ac:chgData name="David Sotelo Pinheiro da Silva" userId="735f63d5-6b70-4892-b79d-159b0fe18b46" providerId="ADAL" clId="{BA672EE5-650E-4D39-B5D7-594406CA7B10}" dt="2023-03-09T10:15:55.663" v="1229" actId="478"/>
          <ac:picMkLst>
            <pc:docMk/>
            <pc:sldMk cId="1267415841" sldId="289"/>
            <ac:picMk id="7" creationId="{5CE7FBBE-009B-8C6F-8674-0D80F7D3EE90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9T10:17:20.197" v="1248" actId="21"/>
          <ac:picMkLst>
            <pc:docMk/>
            <pc:sldMk cId="1267415841" sldId="289"/>
            <ac:picMk id="8" creationId="{6FEFE56F-DE92-C557-704E-0680D3F8DC67}"/>
          </ac:picMkLst>
        </pc:picChg>
        <pc:picChg chg="add mod">
          <ac:chgData name="David Sotelo Pinheiro da Silva" userId="735f63d5-6b70-4892-b79d-159b0fe18b46" providerId="ADAL" clId="{BA672EE5-650E-4D39-B5D7-594406CA7B10}" dt="2023-03-09T10:17:28.162" v="1253" actId="1076"/>
          <ac:picMkLst>
            <pc:docMk/>
            <pc:sldMk cId="1267415841" sldId="289"/>
            <ac:picMk id="9" creationId="{6881AC90-5FE0-AFED-01EB-B2CA7CAAD919}"/>
          </ac:picMkLst>
        </pc:picChg>
        <pc:picChg chg="del mod">
          <ac:chgData name="David Sotelo Pinheiro da Silva" userId="735f63d5-6b70-4892-b79d-159b0fe18b46" providerId="ADAL" clId="{BA672EE5-650E-4D39-B5D7-594406CA7B10}" dt="2023-03-09T10:15:58.286" v="1232" actId="478"/>
          <ac:picMkLst>
            <pc:docMk/>
            <pc:sldMk cId="1267415841" sldId="289"/>
            <ac:picMk id="12" creationId="{9ED09000-0ADE-E7DD-2BB0-C85ADCE0C716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9T10:17:59.341" v="1261" actId="21"/>
          <ac:picMkLst>
            <pc:docMk/>
            <pc:sldMk cId="1267415841" sldId="289"/>
            <ac:picMk id="13" creationId="{E89DEFEC-286C-9D94-A3AF-A15B1EF8B490}"/>
          </ac:picMkLst>
        </pc:picChg>
        <pc:picChg chg="add mod">
          <ac:chgData name="David Sotelo Pinheiro da Silva" userId="735f63d5-6b70-4892-b79d-159b0fe18b46" providerId="ADAL" clId="{BA672EE5-650E-4D39-B5D7-594406CA7B10}" dt="2023-03-09T10:19:07.901" v="1281" actId="14100"/>
          <ac:picMkLst>
            <pc:docMk/>
            <pc:sldMk cId="1267415841" sldId="289"/>
            <ac:picMk id="14" creationId="{961BB5A1-ADE8-98FC-AAB3-7C3BB31A02F2}"/>
          </ac:picMkLst>
        </pc:picChg>
        <pc:picChg chg="del">
          <ac:chgData name="David Sotelo Pinheiro da Silva" userId="735f63d5-6b70-4892-b79d-159b0fe18b46" providerId="ADAL" clId="{BA672EE5-650E-4D39-B5D7-594406CA7B10}" dt="2023-03-09T10:15:56.212" v="1230" actId="478"/>
          <ac:picMkLst>
            <pc:docMk/>
            <pc:sldMk cId="1267415841" sldId="289"/>
            <ac:picMk id="15" creationId="{56886AC3-1B4C-AF2C-D19F-73497BB4009B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9T10:18:25.266" v="1269" actId="21"/>
          <ac:picMkLst>
            <pc:docMk/>
            <pc:sldMk cId="1267415841" sldId="289"/>
            <ac:picMk id="17" creationId="{F20ACDFD-638D-42DF-0828-27025CE9FEF2}"/>
          </ac:picMkLst>
        </pc:picChg>
        <pc:picChg chg="add mod">
          <ac:chgData name="David Sotelo Pinheiro da Silva" userId="735f63d5-6b70-4892-b79d-159b0fe18b46" providerId="ADAL" clId="{BA672EE5-650E-4D39-B5D7-594406CA7B10}" dt="2023-03-09T10:18:57.378" v="1279" actId="14100"/>
          <ac:picMkLst>
            <pc:docMk/>
            <pc:sldMk cId="1267415841" sldId="289"/>
            <ac:picMk id="18" creationId="{06F6798B-AA9D-58AA-4289-D1FD983420B6}"/>
          </ac:picMkLst>
        </pc:picChg>
      </pc:sldChg>
      <pc:sldChg chg="addSp delSp modSp add mod">
        <pc:chgData name="David Sotelo Pinheiro da Silva" userId="735f63d5-6b70-4892-b79d-159b0fe18b46" providerId="ADAL" clId="{BA672EE5-650E-4D39-B5D7-594406CA7B10}" dt="2023-03-09T10:23:49.834" v="1339" actId="14100"/>
        <pc:sldMkLst>
          <pc:docMk/>
          <pc:sldMk cId="3791965552" sldId="290"/>
        </pc:sldMkLst>
        <pc:spChg chg="add mod">
          <ac:chgData name="David Sotelo Pinheiro da Silva" userId="735f63d5-6b70-4892-b79d-159b0fe18b46" providerId="ADAL" clId="{BA672EE5-650E-4D39-B5D7-594406CA7B10}" dt="2023-03-09T10:22:36.636" v="1320" actId="14100"/>
          <ac:spMkLst>
            <pc:docMk/>
            <pc:sldMk cId="3791965552" sldId="290"/>
            <ac:spMk id="3" creationId="{593C739D-A703-E648-D105-3EDCC6ADB507}"/>
          </ac:spMkLst>
        </pc:spChg>
        <pc:spChg chg="add mod">
          <ac:chgData name="David Sotelo Pinheiro da Silva" userId="735f63d5-6b70-4892-b79d-159b0fe18b46" providerId="ADAL" clId="{BA672EE5-650E-4D39-B5D7-594406CA7B10}" dt="2023-03-09T10:23:49.834" v="1339" actId="14100"/>
          <ac:spMkLst>
            <pc:docMk/>
            <pc:sldMk cId="3791965552" sldId="290"/>
            <ac:spMk id="4" creationId="{15EEA379-4B5F-CD53-484E-337156823314}"/>
          </ac:spMkLst>
        </pc:spChg>
        <pc:picChg chg="del">
          <ac:chgData name="David Sotelo Pinheiro da Silva" userId="735f63d5-6b70-4892-b79d-159b0fe18b46" providerId="ADAL" clId="{BA672EE5-650E-4D39-B5D7-594406CA7B10}" dt="2023-03-09T10:19:18.417" v="1286" actId="478"/>
          <ac:picMkLst>
            <pc:docMk/>
            <pc:sldMk cId="3791965552" sldId="290"/>
            <ac:picMk id="5" creationId="{B00DDE43-8C4D-3E46-7613-EC7C2ED38A96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9T10:21:24.162" v="1296" actId="21"/>
          <ac:picMkLst>
            <pc:docMk/>
            <pc:sldMk cId="3791965552" sldId="290"/>
            <ac:picMk id="7" creationId="{508B737D-E2F4-FB5D-FB68-51E0EB6A360F}"/>
          </ac:picMkLst>
        </pc:picChg>
        <pc:picChg chg="add mod">
          <ac:chgData name="David Sotelo Pinheiro da Silva" userId="735f63d5-6b70-4892-b79d-159b0fe18b46" providerId="ADAL" clId="{BA672EE5-650E-4D39-B5D7-594406CA7B10}" dt="2023-03-09T10:23:35.040" v="1334" actId="14100"/>
          <ac:picMkLst>
            <pc:docMk/>
            <pc:sldMk cId="3791965552" sldId="290"/>
            <ac:picMk id="8" creationId="{8F6F9861-CA21-1990-D195-AA91C99037FF}"/>
          </ac:picMkLst>
        </pc:picChg>
        <pc:picChg chg="del">
          <ac:chgData name="David Sotelo Pinheiro da Silva" userId="735f63d5-6b70-4892-b79d-159b0fe18b46" providerId="ADAL" clId="{BA672EE5-650E-4D39-B5D7-594406CA7B10}" dt="2023-03-09T10:19:17.088" v="1283" actId="478"/>
          <ac:picMkLst>
            <pc:docMk/>
            <pc:sldMk cId="3791965552" sldId="290"/>
            <ac:picMk id="9" creationId="{6881AC90-5FE0-AFED-01EB-B2CA7CAAD919}"/>
          </ac:picMkLst>
        </pc:picChg>
        <pc:picChg chg="add del mod modCrop">
          <ac:chgData name="David Sotelo Pinheiro da Silva" userId="735f63d5-6b70-4892-b79d-159b0fe18b46" providerId="ADAL" clId="{BA672EE5-650E-4D39-B5D7-594406CA7B10}" dt="2023-03-09T10:22:19.840" v="1312" actId="21"/>
          <ac:picMkLst>
            <pc:docMk/>
            <pc:sldMk cId="3791965552" sldId="290"/>
            <ac:picMk id="12" creationId="{2F0B23D0-0AFC-0480-5696-446CA7E6E81B}"/>
          </ac:picMkLst>
        </pc:picChg>
        <pc:picChg chg="add mod">
          <ac:chgData name="David Sotelo Pinheiro da Silva" userId="735f63d5-6b70-4892-b79d-159b0fe18b46" providerId="ADAL" clId="{BA672EE5-650E-4D39-B5D7-594406CA7B10}" dt="2023-03-09T10:23:47.421" v="1338" actId="14100"/>
          <ac:picMkLst>
            <pc:docMk/>
            <pc:sldMk cId="3791965552" sldId="290"/>
            <ac:picMk id="13" creationId="{3EA3C853-8710-F444-F5E9-F32ECE68328E}"/>
          </ac:picMkLst>
        </pc:picChg>
        <pc:picChg chg="del">
          <ac:chgData name="David Sotelo Pinheiro da Silva" userId="735f63d5-6b70-4892-b79d-159b0fe18b46" providerId="ADAL" clId="{BA672EE5-650E-4D39-B5D7-594406CA7B10}" dt="2023-03-09T10:19:18.844" v="1287" actId="478"/>
          <ac:picMkLst>
            <pc:docMk/>
            <pc:sldMk cId="3791965552" sldId="290"/>
            <ac:picMk id="14" creationId="{961BB5A1-ADE8-98FC-AAB3-7C3BB31A02F2}"/>
          </ac:picMkLst>
        </pc:picChg>
        <pc:picChg chg="del mod">
          <ac:chgData name="David Sotelo Pinheiro da Silva" userId="735f63d5-6b70-4892-b79d-159b0fe18b46" providerId="ADAL" clId="{BA672EE5-650E-4D39-B5D7-594406CA7B10}" dt="2023-03-09T10:19:17.788" v="1285" actId="478"/>
          <ac:picMkLst>
            <pc:docMk/>
            <pc:sldMk cId="3791965552" sldId="290"/>
            <ac:picMk id="18" creationId="{06F6798B-AA9D-58AA-4289-D1FD983420B6}"/>
          </ac:picMkLst>
        </pc:picChg>
        <pc:cxnChg chg="mod">
          <ac:chgData name="David Sotelo Pinheiro da Silva" userId="735f63d5-6b70-4892-b79d-159b0fe18b46" providerId="ADAL" clId="{BA672EE5-650E-4D39-B5D7-594406CA7B10}" dt="2023-03-09T10:22:50.289" v="1323" actId="1076"/>
          <ac:cxnSpMkLst>
            <pc:docMk/>
            <pc:sldMk cId="3791965552" sldId="290"/>
            <ac:cxnSpMk id="11" creationId="{A84F44BC-D598-FFFA-F16A-AEF8FEF8D05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FFE2D-0AC0-4548-C0C3-A2234B985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1ABBDE-59EF-6B1D-FB20-55EE117FF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971384-9C79-D6EE-7B60-419D8AF6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13373B-D46D-E967-DED8-49483BC1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823C57-6331-0487-2AF3-EE31111A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82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02B7C-087A-E3DE-E58F-E59223E1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918691-C880-FE3E-F2F5-296C9EA54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23386B-C0D2-86C0-32A6-90534D4D8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C60190-D4BC-ACD4-63F9-0A9AD5280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2FD900-BCD9-9671-AB7C-4AC39D8C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28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DBB7D4-89EF-A38D-D69E-EBBC2D018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BE0F81-7879-1DC4-1BAA-C8CA55904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23A01D-9548-2C8E-48FF-045910D1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17A739-6DC7-642E-D29B-9C148826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2BFC31-7DF0-F98B-FDCF-43BF3A3B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89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AD715-2A17-885D-43AB-2EF26267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83FE97-32A4-0BA6-BB08-43817685F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225568-D35A-B5DB-0283-CD8B867B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F115D-9AE1-7A11-8D56-B7CD2F09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05EDA9-734A-39B8-221D-BD6A1301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94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A6769-69F9-8E7F-E487-9DC082D0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D1EEF7-2CD1-A9D0-9E57-AA5E5653C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0338E5-A7A1-7373-0707-A85B9E73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2404CD-C69D-6454-7FA2-B91D987E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1FEA42-2EB6-F275-3638-811B7650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86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49EB4-64FF-76CA-21DA-0C0444FF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61776D-05A6-1F19-4932-E7A8A55F4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CE5446-1C27-D781-9F5E-17E814F5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270E1E-B756-4D00-A19C-44BF1C64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29FD88-42B3-2488-B454-6F4C71FD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FA770A-6CD4-6F6D-C2A4-D35E1AA8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1B68B-BA62-7335-C653-A08817B1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24976B-9E10-19D4-2521-A50F58F38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045A22-E93C-4E3C-A54F-0BF4C158D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8F1929A-77D7-3A4E-E92F-8869DC45D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2C0ECC-A661-D5A9-FD1B-ED65F26FF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9E42603-3DE3-54F0-F597-5AA9A46B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6B5CFC-D126-77FF-9A2C-1C875E4E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A358AFA-DFF2-43B2-AF88-CF933780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623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5A5BF-E63F-B767-3B27-00B5163E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D31CAE-1F5A-FF36-37EE-CCC6FEA2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D4CAEF0-E5A4-FAD8-63CD-D0E31C19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5BF9AD-CDDA-6863-9CEA-DC286DA5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75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3B62D1-A07D-A4B6-0EAE-774F78278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ED9361-B742-1E19-C79C-7DA507D1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5D89B9-5EEA-5340-7E97-DE7DCD10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30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BB2C7-843A-E460-4C21-78128EED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73EE7F-1A9C-0EE1-B497-8FD9E013B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FD00B2-0A19-798A-C10C-FBAD24A47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1ADA66-AE22-15E2-8A5B-A4D0E688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CC1D66-6E4E-A9CD-8BFF-603719AA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C5D3B6-83DB-635C-8847-0D626639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94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621BE-8260-704E-1467-38E050E0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30381A-D46D-F508-0E86-D54195721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47ABCF-80E9-EC98-1E7B-E7A970F44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85CC0F-0AEC-3C8A-3CFE-FB517BC5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7BDFA3-FBDF-E7D8-14AD-2B359379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3B5739-C534-AD4B-1F40-9EB86DFF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26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408B92-6C18-1583-F7B4-4F65009C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2D89BE-D1FB-47C7-08F2-6DF9DADF2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DEBCD6-513E-2712-E519-D7A8F9034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F1BA7-AE97-4FFC-88F8-173DE47A2DB4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F8A998-153C-CCC5-00EE-8E8B81EF3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7E6277-7910-A696-25D3-4E5E350E8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E4DC4-652E-4C26-9380-F2A2BA837446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1488334424,&quot;Placement&quot;:&quot;Footer&quot;,&quot;Top&quot;:515.9133,&quot;Left&quot;:381.2681,&quot;SlideWidth&quot;:960,&quot;SlideHeight&quot;:540}">
            <a:extLst>
              <a:ext uri="{FF2B5EF4-FFF2-40B4-BE49-F238E27FC236}">
                <a16:creationId xmlns:a16="http://schemas.microsoft.com/office/drawing/2014/main" id="{8CBAE992-3A1D-4851-258B-1934197477EA}"/>
              </a:ext>
            </a:extLst>
          </p:cNvPr>
          <p:cNvSpPr txBox="1"/>
          <p:nvPr userDrawn="1"/>
        </p:nvSpPr>
        <p:spPr>
          <a:xfrm>
            <a:off x="4842105" y="6552099"/>
            <a:ext cx="2507791" cy="30590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100">
                <a:solidFill>
                  <a:srgbClr val="008542"/>
                </a:solidFill>
                <a:latin typeface="Arial Black" panose="020B0A04020102020204" pitchFamily="34" charset="0"/>
              </a:rPr>
              <a:t>INTERNA \ Qualquer Usuário</a:t>
            </a:r>
          </a:p>
        </p:txBody>
      </p:sp>
    </p:spTree>
    <p:extLst>
      <p:ext uri="{BB962C8B-B14F-4D97-AF65-F5344CB8AC3E}">
        <p14:creationId xmlns:p14="http://schemas.microsoft.com/office/powerpoint/2010/main" val="90477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15487B5-8837-20D0-DBC2-16704DE88717}"/>
              </a:ext>
            </a:extLst>
          </p:cNvPr>
          <p:cNvSpPr/>
          <p:nvPr/>
        </p:nvSpPr>
        <p:spPr>
          <a:xfrm>
            <a:off x="872197" y="301195"/>
            <a:ext cx="10584396" cy="74847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199DB3-212C-A512-A19F-223861B1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943" y="481910"/>
            <a:ext cx="7766795" cy="387039"/>
          </a:xfrm>
        </p:spPr>
        <p:txBody>
          <a:bodyPr>
            <a:noAutofit/>
          </a:bodyPr>
          <a:lstStyle/>
          <a:p>
            <a:br>
              <a:rPr lang="pt-BR" sz="1900" b="1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  <a:cs typeface="Arial" panose="020B0604020202020204" pitchFamily="34" charset="0"/>
              </a:rPr>
            </a:br>
            <a:br>
              <a:rPr lang="pt-BR" sz="1900" b="1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  <a:cs typeface="Arial" panose="020B0604020202020204" pitchFamily="34" charset="0"/>
              </a:rPr>
            </a:br>
            <a:r>
              <a:rPr lang="pt-BR" sz="1900" b="1" dirty="0">
                <a:latin typeface="Book Antiqua" panose="02040602050305030304" pitchFamily="18" charset="0"/>
                <a:cs typeface="Arial" panose="020B0604020202020204" pitchFamily="34" charset="0"/>
              </a:rPr>
              <a:t>Programa de Formação de Especialistas em Algoritmos e Otimização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DC70C8-83E6-305D-3607-4965120CB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8812" y="2875934"/>
            <a:ext cx="6521918" cy="880139"/>
          </a:xfrm>
        </p:spPr>
        <p:txBody>
          <a:bodyPr>
            <a:normAutofit/>
          </a:bodyPr>
          <a:lstStyle/>
          <a:p>
            <a:r>
              <a:rPr lang="pt-BR" sz="3800" b="1" dirty="0">
                <a:latin typeface="Book Antiqua" panose="02040602050305030304" pitchFamily="18" charset="0"/>
                <a:cs typeface="Arial" panose="020B0604020202020204" pitchFamily="34" charset="0"/>
              </a:rPr>
              <a:t>Algorithmic Toolbox </a:t>
            </a:r>
            <a:r>
              <a:rPr lang="pt-BR" sz="13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https://www.coursera.org/learn/algorithmic-toolbox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E22015-C4B5-5951-C91E-C570A36865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7990" y="347724"/>
            <a:ext cx="2261813" cy="65540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147E5B5-CB5C-61E5-F1C0-0473C4ED5C7F}"/>
              </a:ext>
            </a:extLst>
          </p:cNvPr>
          <p:cNvSpPr txBox="1"/>
          <p:nvPr/>
        </p:nvSpPr>
        <p:spPr>
          <a:xfrm>
            <a:off x="4624167" y="5259176"/>
            <a:ext cx="3492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Reunião de Tutoria: </a:t>
            </a:r>
            <a:r>
              <a:rPr lang="pt-BR" b="1" dirty="0">
                <a:latin typeface="Book Antiqua" panose="02040602050305030304" pitchFamily="18" charset="0"/>
                <a:cs typeface="Arial" panose="020B0604020202020204" pitchFamily="34" charset="0"/>
              </a:rPr>
              <a:t>Semana 3</a:t>
            </a:r>
            <a:b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41A38CA-1721-4326-CD5B-043F2669ADEB}"/>
              </a:ext>
            </a:extLst>
          </p:cNvPr>
          <p:cNvCxnSpPr>
            <a:cxnSpLocks/>
          </p:cNvCxnSpPr>
          <p:nvPr/>
        </p:nvCxnSpPr>
        <p:spPr>
          <a:xfrm>
            <a:off x="8989256" y="301195"/>
            <a:ext cx="0" cy="7484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16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4:</a:t>
            </a:r>
            <a:r>
              <a:rPr lang="pt-BR" sz="2800" dirty="0">
                <a:latin typeface="Book Antiqua" panose="02040602050305030304" pitchFamily="18" charset="0"/>
              </a:rPr>
              <a:t> Maximum Advertisement Revenue</a:t>
            </a:r>
            <a:endParaRPr lang="pt-BR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866B40-E3EB-8036-D132-3E8A53111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2" t="25319" r="32332" b="11461"/>
          <a:stretch/>
        </p:blipFill>
        <p:spPr>
          <a:xfrm>
            <a:off x="761421" y="1111709"/>
            <a:ext cx="4827720" cy="5067905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D5B1F0C-552D-DA8A-224B-AECD84C650B2}"/>
              </a:ext>
            </a:extLst>
          </p:cNvPr>
          <p:cNvCxnSpPr>
            <a:cxnSpLocks/>
          </p:cNvCxnSpPr>
          <p:nvPr/>
        </p:nvCxnSpPr>
        <p:spPr>
          <a:xfrm>
            <a:off x="6096000" y="983839"/>
            <a:ext cx="0" cy="52481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53D7FB5E-D668-D4B2-473B-BA8846571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7" t="38352" r="35449" b="21798"/>
          <a:stretch/>
        </p:blipFill>
        <p:spPr>
          <a:xfrm>
            <a:off x="6295782" y="1222625"/>
            <a:ext cx="5054885" cy="33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4:</a:t>
            </a:r>
            <a:r>
              <a:rPr lang="pt-BR" sz="2800" dirty="0">
                <a:latin typeface="Book Antiqua" panose="02040602050305030304" pitchFamily="18" charset="0"/>
              </a:rPr>
              <a:t> Maximum Advertisement Revenue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A15665-6B63-E02E-D44A-621B1DFE0B7C}"/>
              </a:ext>
            </a:extLst>
          </p:cNvPr>
          <p:cNvSpPr txBox="1"/>
          <p:nvPr/>
        </p:nvSpPr>
        <p:spPr>
          <a:xfrm>
            <a:off x="971086" y="1183674"/>
            <a:ext cx="7032482" cy="369331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C03986A-33D6-8F8A-08D6-5E510BE7F072}"/>
                  </a:ext>
                </a:extLst>
              </p:cNvPr>
              <p:cNvSpPr txBox="1"/>
              <p:nvPr/>
            </p:nvSpPr>
            <p:spPr>
              <a:xfrm>
                <a:off x="8314737" y="3439508"/>
                <a:ext cx="3557631" cy="584775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C03986A-33D6-8F8A-08D6-5E510BE7F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737" y="3439508"/>
                <a:ext cx="3557631" cy="584775"/>
              </a:xfrm>
              <a:prstGeom prst="rect">
                <a:avLst/>
              </a:prstGeom>
              <a:blipFill>
                <a:blip r:embed="rId2"/>
                <a:stretch>
                  <a:fillRect l="-853" t="-2041" b="-11224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2A8BDDEB-C3BB-09CC-56AC-76C3E93B2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13" t="11835" r="49269" b="53259"/>
          <a:stretch/>
        </p:blipFill>
        <p:spPr>
          <a:xfrm>
            <a:off x="971086" y="1563279"/>
            <a:ext cx="7039317" cy="43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7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993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5:</a:t>
            </a:r>
            <a:r>
              <a:rPr lang="pt-BR" sz="2800" dirty="0">
                <a:latin typeface="Book Antiqua" panose="02040602050305030304" pitchFamily="18" charset="0"/>
              </a:rPr>
              <a:t> Collecting Signatures</a:t>
            </a:r>
            <a:endParaRPr lang="pt-BR" sz="28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84F44BC-D598-FFFA-F16A-AEF8FEF8D059}"/>
              </a:ext>
            </a:extLst>
          </p:cNvPr>
          <p:cNvCxnSpPr>
            <a:cxnSpLocks/>
          </p:cNvCxnSpPr>
          <p:nvPr/>
        </p:nvCxnSpPr>
        <p:spPr>
          <a:xfrm>
            <a:off x="6218834" y="1107804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428B15B-5AFA-D295-BE97-76EC48CCA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2" t="23371" r="31910" b="9128"/>
          <a:stretch/>
        </p:blipFill>
        <p:spPr>
          <a:xfrm>
            <a:off x="863028" y="1025454"/>
            <a:ext cx="4695289" cy="52888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714FB75-8BD2-1EC9-7E9C-2535C37D0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43" t="22880" r="35449" b="14953"/>
          <a:stretch/>
        </p:blipFill>
        <p:spPr>
          <a:xfrm>
            <a:off x="6696253" y="1107804"/>
            <a:ext cx="4939372" cy="51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0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993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5:</a:t>
            </a:r>
            <a:r>
              <a:rPr lang="pt-BR" sz="2800" dirty="0">
                <a:latin typeface="Book Antiqua" panose="02040602050305030304" pitchFamily="18" charset="0"/>
              </a:rPr>
              <a:t> Collecting Signatures</a:t>
            </a:r>
            <a:endParaRPr lang="pt-BR" sz="2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B0383C-4106-298C-A36C-B618494620F4}"/>
              </a:ext>
            </a:extLst>
          </p:cNvPr>
          <p:cNvSpPr txBox="1"/>
          <p:nvPr/>
        </p:nvSpPr>
        <p:spPr>
          <a:xfrm>
            <a:off x="638876" y="1226789"/>
            <a:ext cx="10721972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Book Antiqua" panose="02040602050305030304" pitchFamily="18" charset="0"/>
              </a:rPr>
              <a:t>Puzzle interativo</a:t>
            </a:r>
            <a:r>
              <a:rPr lang="pt-BR" sz="2000" dirty="0">
                <a:latin typeface="Book Antiqua" panose="02040602050305030304" pitchFamily="18" charset="0"/>
              </a:rPr>
              <a:t>: </a:t>
            </a:r>
            <a:r>
              <a:rPr lang="pt-BR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https://discrete-math-puzzles.github.io/puzzles/touch-all-segments/</a:t>
            </a:r>
            <a:endParaRPr lang="pt-BR" sz="2000" dirty="0">
              <a:solidFill>
                <a:srgbClr val="0070C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9C75C6-4DCC-E924-4ADB-493C08530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0" t="32359" r="14550" b="9213"/>
          <a:stretch/>
        </p:blipFill>
        <p:spPr>
          <a:xfrm>
            <a:off x="1272283" y="1861600"/>
            <a:ext cx="9973850" cy="45494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218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96" y="249660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5:</a:t>
            </a:r>
            <a:r>
              <a:rPr lang="pt-BR" sz="2800" dirty="0">
                <a:latin typeface="Book Antiqua" panose="02040602050305030304" pitchFamily="18" charset="0"/>
              </a:rPr>
              <a:t> Collecting Signatures</a:t>
            </a:r>
            <a:endParaRPr lang="pt-BR" sz="28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84F44BC-D598-FFFA-F16A-AEF8FEF8D059}"/>
              </a:ext>
            </a:extLst>
          </p:cNvPr>
          <p:cNvCxnSpPr>
            <a:cxnSpLocks/>
          </p:cNvCxnSpPr>
          <p:nvPr/>
        </p:nvCxnSpPr>
        <p:spPr>
          <a:xfrm>
            <a:off x="6290753" y="1150706"/>
            <a:ext cx="0" cy="50915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4F88310-2376-44B3-6E46-39395B8600E9}"/>
              </a:ext>
            </a:extLst>
          </p:cNvPr>
          <p:cNvSpPr txBox="1"/>
          <p:nvPr/>
        </p:nvSpPr>
        <p:spPr>
          <a:xfrm>
            <a:off x="346606" y="1470027"/>
            <a:ext cx="57182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DF2D1C8-3E7C-2F84-4FE5-BB380E9C4F0B}"/>
                  </a:ext>
                </a:extLst>
              </p:cNvPr>
              <p:cNvSpPr txBox="1"/>
              <p:nvPr/>
            </p:nvSpPr>
            <p:spPr>
              <a:xfrm>
                <a:off x="6516627" y="4996241"/>
                <a:ext cx="5485306" cy="584775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DF2D1C8-3E7C-2F84-4FE5-BB380E9C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627" y="4996241"/>
                <a:ext cx="5485306" cy="584775"/>
              </a:xfrm>
              <a:prstGeom prst="rect">
                <a:avLst/>
              </a:prstGeom>
              <a:blipFill>
                <a:blip r:embed="rId2"/>
                <a:stretch>
                  <a:fillRect l="-443" t="-2041" b="-11224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D79ACFFF-1952-35A1-9C0E-C5C138803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14" t="11985" r="48402" b="48164"/>
          <a:stretch/>
        </p:blipFill>
        <p:spPr>
          <a:xfrm>
            <a:off x="346605" y="1962649"/>
            <a:ext cx="5718274" cy="395811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C4CBE0BA-B4BA-E70C-B637-9C99EBE3AE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13" t="53633" r="47753" b="18620"/>
          <a:stretch/>
        </p:blipFill>
        <p:spPr>
          <a:xfrm>
            <a:off x="6516627" y="2133171"/>
            <a:ext cx="5485307" cy="25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993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6:</a:t>
            </a:r>
            <a:r>
              <a:rPr lang="pt-BR" sz="2800" dirty="0">
                <a:latin typeface="Book Antiqua" panose="02040602050305030304" pitchFamily="18" charset="0"/>
              </a:rPr>
              <a:t> Maximum Number of Prizes</a:t>
            </a:r>
            <a:endParaRPr lang="pt-BR" sz="28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84F44BC-D598-FFFA-F16A-AEF8FEF8D059}"/>
              </a:ext>
            </a:extLst>
          </p:cNvPr>
          <p:cNvCxnSpPr>
            <a:cxnSpLocks/>
          </p:cNvCxnSpPr>
          <p:nvPr/>
        </p:nvCxnSpPr>
        <p:spPr>
          <a:xfrm>
            <a:off x="6218834" y="1107804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5CE7FBBE-009B-8C6F-8674-0D80F7D3E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60" t="16154" r="31742" b="23296"/>
          <a:stretch/>
        </p:blipFill>
        <p:spPr>
          <a:xfrm>
            <a:off x="678091" y="1120354"/>
            <a:ext cx="5147354" cy="511163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ED09000-0ADE-E7DD-2BB0-C85ADCE0C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6" t="38202" r="31910" b="45019"/>
          <a:stretch/>
        </p:blipFill>
        <p:spPr>
          <a:xfrm>
            <a:off x="6280865" y="1420321"/>
            <a:ext cx="5233044" cy="144359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6886AC3-1B4C-AF2C-D19F-73497BB40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74" t="29363" r="35449" b="38128"/>
          <a:stretch/>
        </p:blipFill>
        <p:spPr>
          <a:xfrm>
            <a:off x="6435879" y="2863920"/>
            <a:ext cx="5188224" cy="280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6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993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6:</a:t>
            </a:r>
            <a:r>
              <a:rPr lang="pt-BR" sz="2800" dirty="0">
                <a:latin typeface="Book Antiqua" panose="02040602050305030304" pitchFamily="18" charset="0"/>
              </a:rPr>
              <a:t> Maximum Number of Prizes</a:t>
            </a:r>
            <a:endParaRPr lang="pt-BR" sz="28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896F39E-E47B-3C77-3764-B74E13136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" t="37453" r="5617" b="22547"/>
          <a:stretch/>
        </p:blipFill>
        <p:spPr>
          <a:xfrm>
            <a:off x="812391" y="2509139"/>
            <a:ext cx="10567217" cy="2629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50687B4-6E4D-18CD-A688-BF084055EF6A}"/>
              </a:ext>
            </a:extLst>
          </p:cNvPr>
          <p:cNvSpPr txBox="1"/>
          <p:nvPr/>
        </p:nvSpPr>
        <p:spPr>
          <a:xfrm>
            <a:off x="812390" y="1658304"/>
            <a:ext cx="10567217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Book Antiqua" panose="02040602050305030304" pitchFamily="18" charset="0"/>
              </a:rPr>
              <a:t>Puzzle interativo</a:t>
            </a:r>
            <a:r>
              <a:rPr lang="pt-BR" sz="2000" dirty="0">
                <a:latin typeface="Book Antiqua" panose="02040602050305030304" pitchFamily="18" charset="0"/>
              </a:rPr>
              <a:t>:  </a:t>
            </a:r>
            <a:r>
              <a:rPr lang="pt-BR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https://discrete-math-puzzles.github.io/puzzles/balls-in-boxes/</a:t>
            </a:r>
            <a:endParaRPr lang="pt-B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4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84F44BC-D598-FFFA-F16A-AEF8FEF8D059}"/>
              </a:ext>
            </a:extLst>
          </p:cNvPr>
          <p:cNvCxnSpPr>
            <a:cxnSpLocks/>
          </p:cNvCxnSpPr>
          <p:nvPr/>
        </p:nvCxnSpPr>
        <p:spPr>
          <a:xfrm>
            <a:off x="6290753" y="1150706"/>
            <a:ext cx="0" cy="50915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4F88310-2376-44B3-6E46-39395B8600E9}"/>
              </a:ext>
            </a:extLst>
          </p:cNvPr>
          <p:cNvSpPr txBox="1"/>
          <p:nvPr/>
        </p:nvSpPr>
        <p:spPr>
          <a:xfrm>
            <a:off x="346606" y="1470027"/>
            <a:ext cx="57182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DF2D1C8-3E7C-2F84-4FE5-BB380E9C4F0B}"/>
                  </a:ext>
                </a:extLst>
              </p:cNvPr>
              <p:cNvSpPr txBox="1"/>
              <p:nvPr/>
            </p:nvSpPr>
            <p:spPr>
              <a:xfrm>
                <a:off x="6516627" y="4780484"/>
                <a:ext cx="5283821" cy="587533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sz="1600" dirty="0">
                    <a:latin typeface="Book Antiqua" panose="0204060205030503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pt-B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b="1" dirty="0">
                  <a:latin typeface="Book Antiqua" panose="02040602050305030304" pitchFamily="18" charset="0"/>
                </a:endParaRPr>
              </a:p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pt-BR" sz="16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DF2D1C8-3E7C-2F84-4FE5-BB380E9C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627" y="4780484"/>
                <a:ext cx="5283821" cy="587533"/>
              </a:xfrm>
              <a:prstGeom prst="rect">
                <a:avLst/>
              </a:prstGeom>
              <a:blipFill>
                <a:blip r:embed="rId2"/>
                <a:stretch>
                  <a:fillRect l="-460" t="-1010" b="-11111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>
            <a:extLst>
              <a:ext uri="{FF2B5EF4-FFF2-40B4-BE49-F238E27FC236}">
                <a16:creationId xmlns:a16="http://schemas.microsoft.com/office/drawing/2014/main" id="{88CA298F-2804-9113-54DA-0FDF4B3CB738}"/>
              </a:ext>
            </a:extLst>
          </p:cNvPr>
          <p:cNvSpPr txBox="1">
            <a:spLocks/>
          </p:cNvSpPr>
          <p:nvPr/>
        </p:nvSpPr>
        <p:spPr>
          <a:xfrm>
            <a:off x="391551" y="259934"/>
            <a:ext cx="11408898" cy="7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latin typeface="Book Antiqua" panose="02040602050305030304" pitchFamily="18" charset="0"/>
              </a:rPr>
              <a:t>Problema 6:</a:t>
            </a:r>
            <a:r>
              <a:rPr lang="pt-BR" sz="2800" dirty="0">
                <a:latin typeface="Book Antiqua" panose="02040602050305030304" pitchFamily="18" charset="0"/>
              </a:rPr>
              <a:t> Maximum Number of Prizes</a:t>
            </a:r>
            <a:endParaRPr lang="pt-BR" sz="28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3B4414F-23CC-8CBD-871C-F96D71BD4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14" t="12434" r="53904" b="61499"/>
          <a:stretch/>
        </p:blipFill>
        <p:spPr>
          <a:xfrm>
            <a:off x="391550" y="2123435"/>
            <a:ext cx="5751043" cy="313693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9BDCDB7-EDF1-EA51-4FBD-9F0717ACE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82" t="40749" r="56096" b="45019"/>
          <a:stretch/>
        </p:blipFill>
        <p:spPr>
          <a:xfrm>
            <a:off x="6516626" y="2123435"/>
            <a:ext cx="5283822" cy="172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45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993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7:</a:t>
            </a:r>
            <a:r>
              <a:rPr lang="pt-BR" sz="2800" dirty="0">
                <a:latin typeface="Book Antiqua" panose="02040602050305030304" pitchFamily="18" charset="0"/>
              </a:rPr>
              <a:t> Maximum Salary</a:t>
            </a:r>
            <a:endParaRPr lang="pt-BR" sz="28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84F44BC-D598-FFFA-F16A-AEF8FEF8D059}"/>
              </a:ext>
            </a:extLst>
          </p:cNvPr>
          <p:cNvCxnSpPr>
            <a:cxnSpLocks/>
          </p:cNvCxnSpPr>
          <p:nvPr/>
        </p:nvCxnSpPr>
        <p:spPr>
          <a:xfrm>
            <a:off x="6218834" y="1107804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B00DDE43-8C4D-3E46-7613-EC7C2ED38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74" t="28165" r="30140" b="43521"/>
          <a:stretch/>
        </p:blipFill>
        <p:spPr>
          <a:xfrm>
            <a:off x="391551" y="1240605"/>
            <a:ext cx="5384149" cy="21883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81AC90-5FE0-AFED-01EB-B2CA7CAAD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55" t="36105" r="31488" b="21948"/>
          <a:stretch/>
        </p:blipFill>
        <p:spPr>
          <a:xfrm>
            <a:off x="391551" y="3561802"/>
            <a:ext cx="5188450" cy="28767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61BB5A1-ADE8-98FC-AAB3-7C3BB31A0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86" t="39700" r="31657" b="34682"/>
          <a:stretch/>
        </p:blipFill>
        <p:spPr>
          <a:xfrm>
            <a:off x="6375392" y="1623317"/>
            <a:ext cx="5332573" cy="180568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6F6798B-AA9D-58AA-4289-D1FD983420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21" t="42097" r="27023" b="29738"/>
          <a:stretch/>
        </p:blipFill>
        <p:spPr>
          <a:xfrm>
            <a:off x="6384845" y="3771086"/>
            <a:ext cx="5327694" cy="19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1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993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7:</a:t>
            </a:r>
            <a:r>
              <a:rPr lang="pt-BR" sz="2800" dirty="0">
                <a:latin typeface="Book Antiqua" panose="02040602050305030304" pitchFamily="18" charset="0"/>
              </a:rPr>
              <a:t> Maximum Salary</a:t>
            </a:r>
            <a:endParaRPr lang="pt-BR" sz="28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84F44BC-D598-FFFA-F16A-AEF8FEF8D059}"/>
              </a:ext>
            </a:extLst>
          </p:cNvPr>
          <p:cNvCxnSpPr>
            <a:cxnSpLocks/>
          </p:cNvCxnSpPr>
          <p:nvPr/>
        </p:nvCxnSpPr>
        <p:spPr>
          <a:xfrm>
            <a:off x="7141869" y="1159174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3C739D-A703-E648-D105-3EDCC6ADB507}"/>
              </a:ext>
            </a:extLst>
          </p:cNvPr>
          <p:cNvSpPr txBox="1"/>
          <p:nvPr/>
        </p:nvSpPr>
        <p:spPr>
          <a:xfrm>
            <a:off x="391551" y="1782302"/>
            <a:ext cx="63646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5EEA379-4B5F-CD53-484E-337156823314}"/>
                  </a:ext>
                </a:extLst>
              </p:cNvPr>
              <p:cNvSpPr txBox="1"/>
              <p:nvPr/>
            </p:nvSpPr>
            <p:spPr>
              <a:xfrm>
                <a:off x="7416302" y="4601006"/>
                <a:ext cx="4460621" cy="590290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B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5EEA379-4B5F-CD53-484E-337156823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302" y="4601006"/>
                <a:ext cx="4460621" cy="590290"/>
              </a:xfrm>
              <a:prstGeom prst="rect">
                <a:avLst/>
              </a:prstGeom>
              <a:blipFill>
                <a:blip r:embed="rId2"/>
                <a:stretch>
                  <a:fillRect l="-682" t="-2020" b="-10101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8F6F9861-CA21-1990-D195-AA91C9903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79" t="14466" r="25506" b="37828"/>
          <a:stretch/>
        </p:blipFill>
        <p:spPr>
          <a:xfrm>
            <a:off x="391552" y="2399491"/>
            <a:ext cx="6364674" cy="338485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A3C853-8710-F444-F5E9-F32ECE6832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2" t="63970" r="41970" b="21435"/>
          <a:stretch/>
        </p:blipFill>
        <p:spPr>
          <a:xfrm>
            <a:off x="7416302" y="2820166"/>
            <a:ext cx="4460623" cy="10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6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1:</a:t>
            </a:r>
            <a:r>
              <a:rPr lang="pt-BR" sz="2800" dirty="0">
                <a:latin typeface="Book Antiqua" panose="02040602050305030304" pitchFamily="18" charset="0"/>
              </a:rPr>
              <a:t> Money Change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6218834" y="1107804"/>
            <a:ext cx="0" cy="51241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37BBADA5-A6C0-E117-05AF-81A2B6DC3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18" t="24569" r="31573" b="23295"/>
          <a:stretch/>
        </p:blipFill>
        <p:spPr>
          <a:xfrm>
            <a:off x="198202" y="1511630"/>
            <a:ext cx="5897798" cy="404022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8E1A1CD-4BAD-7410-85A3-12C3122ED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8" t="25282" r="32247" b="34532"/>
          <a:stretch/>
        </p:blipFill>
        <p:spPr>
          <a:xfrm>
            <a:off x="6307864" y="1745367"/>
            <a:ext cx="5685934" cy="30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1:</a:t>
            </a:r>
            <a:r>
              <a:rPr lang="pt-BR" sz="2800" dirty="0">
                <a:latin typeface="Book Antiqua" panose="02040602050305030304" pitchFamily="18" charset="0"/>
              </a:rPr>
              <a:t> Money Change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E942DA-3B9B-997B-4EB6-4D7872048F2C}"/>
              </a:ext>
            </a:extLst>
          </p:cNvPr>
          <p:cNvSpPr txBox="1"/>
          <p:nvPr/>
        </p:nvSpPr>
        <p:spPr>
          <a:xfrm>
            <a:off x="843267" y="1470741"/>
            <a:ext cx="54356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5532132-8F34-DD41-A7B3-6CA7EEB68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2" t="14346" r="51007" b="56255"/>
          <a:stretch/>
        </p:blipFill>
        <p:spPr>
          <a:xfrm>
            <a:off x="843267" y="1979741"/>
            <a:ext cx="5491466" cy="3483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/>
              <p:nvPr/>
            </p:nvSpPr>
            <p:spPr>
              <a:xfrm>
                <a:off x="6724510" y="3429000"/>
                <a:ext cx="4726754" cy="584775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9E2A182-5277-8FD0-7278-6B554D98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510" y="3429000"/>
                <a:ext cx="4726754" cy="584775"/>
              </a:xfrm>
              <a:prstGeom prst="rect">
                <a:avLst/>
              </a:prstGeom>
              <a:blipFill>
                <a:blip r:embed="rId3"/>
                <a:stretch>
                  <a:fillRect l="-515" t="-2062" b="-11340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8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2:</a:t>
            </a:r>
            <a:r>
              <a:rPr lang="pt-BR" sz="2800" dirty="0">
                <a:latin typeface="Book Antiqua" panose="02040602050305030304" pitchFamily="18" charset="0"/>
              </a:rPr>
              <a:t> Maximum Value of the Loot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5919042" y="1107804"/>
            <a:ext cx="0" cy="541960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1DC30E88-4254-7C34-8346-7F306D4D0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0" t="25769" r="26433" b="22996"/>
          <a:stretch/>
        </p:blipFill>
        <p:spPr>
          <a:xfrm>
            <a:off x="301375" y="1752508"/>
            <a:ext cx="5527491" cy="351376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F1AF7A-EF5D-51B8-A4C2-8F9A09281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93" t="26517" r="24579" b="39925"/>
          <a:stretch/>
        </p:blipFill>
        <p:spPr>
          <a:xfrm>
            <a:off x="6096000" y="1516194"/>
            <a:ext cx="5794625" cy="23014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81CC585-7ED7-2231-9A7D-4CC8B6308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7" t="46592" r="25000" b="31236"/>
          <a:stretch/>
        </p:blipFill>
        <p:spPr>
          <a:xfrm>
            <a:off x="6124531" y="3906663"/>
            <a:ext cx="5737562" cy="15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0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2:</a:t>
            </a:r>
            <a:r>
              <a:rPr lang="pt-BR" sz="2800" dirty="0">
                <a:latin typeface="Book Antiqua" panose="02040602050305030304" pitchFamily="18" charset="0"/>
              </a:rPr>
              <a:t> Maximum Value of the Loot</a:t>
            </a:r>
            <a:endParaRPr lang="pt-BR" sz="2800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2095C9A-18EF-33C8-241D-7B14B9D94331}"/>
              </a:ext>
            </a:extLst>
          </p:cNvPr>
          <p:cNvCxnSpPr>
            <a:cxnSpLocks/>
          </p:cNvCxnSpPr>
          <p:nvPr/>
        </p:nvCxnSpPr>
        <p:spPr>
          <a:xfrm>
            <a:off x="5919042" y="1107804"/>
            <a:ext cx="0" cy="541960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6B57A7BB-76AC-DBE1-74A2-4CF6B020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8" t="17379" r="33174" b="28839"/>
          <a:stretch/>
        </p:blipFill>
        <p:spPr>
          <a:xfrm>
            <a:off x="228543" y="1552154"/>
            <a:ext cx="5527012" cy="43041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A473A9C-7E81-1535-EB36-67685E08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98" t="45094" r="33259" b="33782"/>
          <a:stretch/>
        </p:blipFill>
        <p:spPr>
          <a:xfrm>
            <a:off x="6187555" y="1380440"/>
            <a:ext cx="5527012" cy="17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5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2:</a:t>
            </a:r>
            <a:r>
              <a:rPr lang="pt-BR" sz="2800" dirty="0">
                <a:latin typeface="Book Antiqua" panose="02040602050305030304" pitchFamily="18" charset="0"/>
              </a:rPr>
              <a:t> Maximum Value of the Loot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E5D6CB-CE0C-7AEF-C94B-D1AB82EA967C}"/>
              </a:ext>
            </a:extLst>
          </p:cNvPr>
          <p:cNvSpPr txBox="1"/>
          <p:nvPr/>
        </p:nvSpPr>
        <p:spPr>
          <a:xfrm>
            <a:off x="1269038" y="1102440"/>
            <a:ext cx="69811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479502A-D560-F727-5A25-9B00616F4F44}"/>
                  </a:ext>
                </a:extLst>
              </p:cNvPr>
              <p:cNvSpPr txBox="1"/>
              <p:nvPr/>
            </p:nvSpPr>
            <p:spPr>
              <a:xfrm>
                <a:off x="8473406" y="3547701"/>
                <a:ext cx="3557631" cy="584775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479502A-D560-F727-5A25-9B00616F4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06" y="3547701"/>
                <a:ext cx="3557631" cy="584775"/>
              </a:xfrm>
              <a:prstGeom prst="rect">
                <a:avLst/>
              </a:prstGeom>
              <a:blipFill>
                <a:blip r:embed="rId2"/>
                <a:stretch>
                  <a:fillRect l="-853" t="-2041" b="-11224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Imagem 32">
            <a:extLst>
              <a:ext uri="{FF2B5EF4-FFF2-40B4-BE49-F238E27FC236}">
                <a16:creationId xmlns:a16="http://schemas.microsoft.com/office/drawing/2014/main" id="{7C4DE312-ACAF-D37B-5CDD-38FBC6C7C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7" t="11686" r="33933" b="28989"/>
          <a:stretch/>
        </p:blipFill>
        <p:spPr>
          <a:xfrm>
            <a:off x="1269038" y="1471772"/>
            <a:ext cx="6981110" cy="49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9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3:</a:t>
            </a:r>
            <a:r>
              <a:rPr lang="pt-BR" sz="2800" dirty="0">
                <a:latin typeface="Book Antiqua" panose="02040602050305030304" pitchFamily="18" charset="0"/>
              </a:rPr>
              <a:t> Car Fueling</a:t>
            </a:r>
            <a:endParaRPr lang="pt-BR" sz="28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84F44BC-D598-FFFA-F16A-AEF8FEF8D059}"/>
              </a:ext>
            </a:extLst>
          </p:cNvPr>
          <p:cNvCxnSpPr>
            <a:cxnSpLocks/>
          </p:cNvCxnSpPr>
          <p:nvPr/>
        </p:nvCxnSpPr>
        <p:spPr>
          <a:xfrm>
            <a:off x="6218834" y="617761"/>
            <a:ext cx="0" cy="56142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B6B66B91-A713-4582-84EF-F5B451E3B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5" t="16154" r="28792" b="13408"/>
          <a:stretch/>
        </p:blipFill>
        <p:spPr>
          <a:xfrm>
            <a:off x="544284" y="1058239"/>
            <a:ext cx="5083785" cy="51737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832D386-A09C-71EB-A130-1DD38F32A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45" t="21423" r="37725" b="11910"/>
          <a:stretch/>
        </p:blipFill>
        <p:spPr>
          <a:xfrm>
            <a:off x="6830482" y="621886"/>
            <a:ext cx="4226440" cy="56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3:</a:t>
            </a:r>
            <a:r>
              <a:rPr lang="pt-BR" sz="2800" dirty="0">
                <a:latin typeface="Book Antiqua" panose="02040602050305030304" pitchFamily="18" charset="0"/>
              </a:rPr>
              <a:t> Car Fueling</a:t>
            </a:r>
            <a:endParaRPr lang="pt-BR" sz="28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22FD5CC-60A9-65CA-7276-E68ED3FCD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0" t="41348" r="15562" b="6517"/>
          <a:stretch/>
        </p:blipFill>
        <p:spPr>
          <a:xfrm>
            <a:off x="844359" y="1880124"/>
            <a:ext cx="10721972" cy="4274051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227847-66B4-5860-72D6-2E3135601DA7}"/>
              </a:ext>
            </a:extLst>
          </p:cNvPr>
          <p:cNvSpPr txBox="1"/>
          <p:nvPr/>
        </p:nvSpPr>
        <p:spPr>
          <a:xfrm>
            <a:off x="844359" y="1319257"/>
            <a:ext cx="10721972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Book Antiqua" panose="02040602050305030304" pitchFamily="18" charset="0"/>
              </a:rPr>
              <a:t>Puzzle interativo</a:t>
            </a:r>
            <a:r>
              <a:rPr lang="pt-BR" sz="2000" dirty="0">
                <a:latin typeface="Book Antiqua" panose="02040602050305030304" pitchFamily="18" charset="0"/>
              </a:rPr>
              <a:t>:  </a:t>
            </a:r>
            <a:r>
              <a:rPr lang="pt-BR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https://discrete-math-puzzles.github.io/puzzles/car-fueling/</a:t>
            </a:r>
            <a:endParaRPr lang="pt-B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8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4C01-1B01-91E4-E8CB-1CC5DC06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251684"/>
            <a:ext cx="11408898" cy="7321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Book Antiqua" panose="02040602050305030304" pitchFamily="18" charset="0"/>
              </a:rPr>
              <a:t>Problema 3:</a:t>
            </a:r>
            <a:r>
              <a:rPr lang="pt-BR" sz="2800" dirty="0">
                <a:latin typeface="Book Antiqua" panose="02040602050305030304" pitchFamily="18" charset="0"/>
              </a:rPr>
              <a:t> Car Fueling</a:t>
            </a:r>
            <a:endParaRPr lang="pt-BR"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85327D-023B-9FF7-0EB7-434FC592F785}"/>
              </a:ext>
            </a:extLst>
          </p:cNvPr>
          <p:cNvSpPr txBox="1"/>
          <p:nvPr/>
        </p:nvSpPr>
        <p:spPr>
          <a:xfrm>
            <a:off x="765603" y="1095271"/>
            <a:ext cx="7207141" cy="369331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latin typeface="Book Antiqua" panose="02040602050305030304" pitchFamily="18" charset="0"/>
              </a:rPr>
              <a:t>Algoritmo</a:t>
            </a:r>
            <a:endParaRPr lang="pt-BR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135A536-66F4-E6B9-1A2B-82E1535873EE}"/>
                  </a:ext>
                </a:extLst>
              </p:cNvPr>
              <p:cNvSpPr txBox="1"/>
              <p:nvPr/>
            </p:nvSpPr>
            <p:spPr>
              <a:xfrm>
                <a:off x="8242818" y="3641996"/>
                <a:ext cx="3557631" cy="584775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tempo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  <a:p>
                <a:r>
                  <a:rPr lang="pt-BR" sz="1600" b="1" dirty="0">
                    <a:latin typeface="Book Antiqua" panose="02040602050305030304" pitchFamily="18" charset="0"/>
                  </a:rPr>
                  <a:t>Complexidade de espaço</a:t>
                </a:r>
                <a:r>
                  <a:rPr lang="pt-BR" sz="1600" dirty="0">
                    <a:latin typeface="Book Antiqua" panose="0204060205030503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135A536-66F4-E6B9-1A2B-82E153587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818" y="3641996"/>
                <a:ext cx="3557631" cy="584775"/>
              </a:xfrm>
              <a:prstGeom prst="rect">
                <a:avLst/>
              </a:prstGeom>
              <a:blipFill>
                <a:blip r:embed="rId2"/>
                <a:stretch>
                  <a:fillRect l="-683" t="-2041" b="-11224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E33421A0-C9B5-DAF3-AAFA-A3751D481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9" t="11686" r="38820" b="37078"/>
          <a:stretch/>
        </p:blipFill>
        <p:spPr>
          <a:xfrm>
            <a:off x="765604" y="1464602"/>
            <a:ext cx="7207142" cy="49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312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2d50200-b722-4948-868e-d23662ce2148">
      <UserInfo>
        <DisplayName>Especialista em Algoritmos e Otimização Members</DisplayName>
        <AccountId>7</AccountId>
        <AccountType/>
      </UserInfo>
    </SharedWithUsers>
    <TaxCatchAll xmlns="82d50200-b722-4948-868e-d23662ce2148" xsi:nil="true"/>
    <lcf76f155ced4ddcb4097134ff3c332f xmlns="1ed125a3-6a06-474e-bba3-c0159e3e78b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87091CD0DCBC240B64C83789D47FCA0" ma:contentTypeVersion="11" ma:contentTypeDescription="Crie um novo documento." ma:contentTypeScope="" ma:versionID="ac42949e39a1d8d8ab5a639b10cbdf1b">
  <xsd:schema xmlns:xsd="http://www.w3.org/2001/XMLSchema" xmlns:xs="http://www.w3.org/2001/XMLSchema" xmlns:p="http://schemas.microsoft.com/office/2006/metadata/properties" xmlns:ns2="1ed125a3-6a06-474e-bba3-c0159e3e78ba" xmlns:ns3="82d50200-b722-4948-868e-d23662ce2148" targetNamespace="http://schemas.microsoft.com/office/2006/metadata/properties" ma:root="true" ma:fieldsID="81761ff22ba6516d26d4f819f49f1968" ns2:_="" ns3:_="">
    <xsd:import namespace="1ed125a3-6a06-474e-bba3-c0159e3e78ba"/>
    <xsd:import namespace="82d50200-b722-4948-868e-d23662ce21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125a3-6a06-474e-bba3-c0159e3e7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d566a8fd-94ed-4d49-8999-3a54f140f0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d50200-b722-4948-868e-d23662ce214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3b1cb82-2f33-4cb8-8f6d-0731aa914f4a}" ma:internalName="TaxCatchAll" ma:showField="CatchAllData" ma:web="82d50200-b722-4948-868e-d23662ce21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B9B613-504A-4D51-8AF4-0EE4F31DCF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36551C-98FD-40C5-AE6C-7CE2CBC8121A}">
  <ds:schemaRefs>
    <ds:schemaRef ds:uri="http://schemas.microsoft.com/office/2006/metadata/properties"/>
    <ds:schemaRef ds:uri="http://schemas.microsoft.com/office/infopath/2007/PartnerControls"/>
    <ds:schemaRef ds:uri="82d50200-b722-4948-868e-d23662ce2148"/>
    <ds:schemaRef ds:uri="1ed125a3-6a06-474e-bba3-c0159e3e78ba"/>
  </ds:schemaRefs>
</ds:datastoreItem>
</file>

<file path=customXml/itemProps3.xml><?xml version="1.0" encoding="utf-8"?>
<ds:datastoreItem xmlns:ds="http://schemas.openxmlformats.org/officeDocument/2006/customXml" ds:itemID="{EDAB3361-BF99-4B33-AA72-636EFA6122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d125a3-6a06-474e-bba3-c0159e3e78ba"/>
    <ds:schemaRef ds:uri="82d50200-b722-4948-868e-d23662ce21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306</Words>
  <Application>Microsoft Office PowerPoint</Application>
  <PresentationFormat>Widescreen</PresentationFormat>
  <Paragraphs>45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Book Antiqua</vt:lpstr>
      <vt:lpstr>Calibri</vt:lpstr>
      <vt:lpstr>Calibri Light</vt:lpstr>
      <vt:lpstr>Cambria Math</vt:lpstr>
      <vt:lpstr>Tema do Office</vt:lpstr>
      <vt:lpstr>  Programa de Formação de Especialistas em Algoritmos e Otimização</vt:lpstr>
      <vt:lpstr>Problema 1: Money Change</vt:lpstr>
      <vt:lpstr>Problema 1: Money Change</vt:lpstr>
      <vt:lpstr>Problema 2: Maximum Value of the Loot</vt:lpstr>
      <vt:lpstr>Problema 2: Maximum Value of the Loot</vt:lpstr>
      <vt:lpstr>Problema 2: Maximum Value of the Loot</vt:lpstr>
      <vt:lpstr>Problema 3: Car Fueling</vt:lpstr>
      <vt:lpstr>Problema 3: Car Fueling</vt:lpstr>
      <vt:lpstr>Problema 3: Car Fueling</vt:lpstr>
      <vt:lpstr>Problema 4: Maximum Advertisement Revenue</vt:lpstr>
      <vt:lpstr>Problema 4: Maximum Advertisement Revenue</vt:lpstr>
      <vt:lpstr>Problema 5: Collecting Signatures</vt:lpstr>
      <vt:lpstr>Problema 5: Collecting Signatures</vt:lpstr>
      <vt:lpstr>Problema 5: Collecting Signatures</vt:lpstr>
      <vt:lpstr>Problema 6: Maximum Number of Prizes</vt:lpstr>
      <vt:lpstr>Problema 6: Maximum Number of Prizes</vt:lpstr>
      <vt:lpstr>Apresentação do PowerPoint</vt:lpstr>
      <vt:lpstr>Problema 7: Maximum Salary</vt:lpstr>
      <vt:lpstr>Problema 7: Maximum Salary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Programa de Formação de Especialistas em Algoritmos e Otimização</dc:title>
  <dc:creator>David Sotelo Pinheiro da Silva</dc:creator>
  <cp:lastModifiedBy>David Sotelo Pinheiro da Silva</cp:lastModifiedBy>
  <cp:revision>2</cp:revision>
  <dcterms:created xsi:type="dcterms:W3CDTF">2023-02-23T20:11:02Z</dcterms:created>
  <dcterms:modified xsi:type="dcterms:W3CDTF">2023-03-09T10:23:51Z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0x010100687091CD0DCBC240B64C83789D47FCA0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activity">
    <vt:lpwstr>{"FileActivityType":"9","FileActivityTimeStamp":"2023-02-24T19:20:18.567Z","FileActivityUsersOnPage":[{"DisplayName":"David Sotelo Pinheiro da Silva","Id":"david@petrobras.com.br"},{"DisplayName":"Especialista em Algoritmos e Otimização Members","Id":"fa1a0e77-5eb5-466d-80c1-89dae621703d"}],"FileActivityNavigationId":null}</vt:lpwstr>
  </property>
  <property fmtid="{D5CDD505-2E9C-101B-9397-08002B2CF9AE}" pid="8" name="MSIP_Label_4bab8652-cb8e-45ed-9aff-00ed76a575bf_Enabled">
    <vt:lpwstr>true</vt:lpwstr>
  </property>
  <property fmtid="{D5CDD505-2E9C-101B-9397-08002B2CF9AE}" pid="9" name="MSIP_Label_4bab8652-cb8e-45ed-9aff-00ed76a575bf_SetDate">
    <vt:lpwstr>2023-03-09T10:23:51Z</vt:lpwstr>
  </property>
  <property fmtid="{D5CDD505-2E9C-101B-9397-08002B2CF9AE}" pid="10" name="MSIP_Label_4bab8652-cb8e-45ed-9aff-00ed76a575bf_Method">
    <vt:lpwstr>Privileged</vt:lpwstr>
  </property>
  <property fmtid="{D5CDD505-2E9C-101B-9397-08002B2CF9AE}" pid="11" name="MSIP_Label_4bab8652-cb8e-45ed-9aff-00ed76a575bf_Name">
    <vt:lpwstr>INTERNA_SUBLABEL-2</vt:lpwstr>
  </property>
  <property fmtid="{D5CDD505-2E9C-101B-9397-08002B2CF9AE}" pid="12" name="MSIP_Label_4bab8652-cb8e-45ed-9aff-00ed76a575bf_SiteId">
    <vt:lpwstr>5b6f6241-9a57-4be4-8e50-1dfa72e79a57</vt:lpwstr>
  </property>
  <property fmtid="{D5CDD505-2E9C-101B-9397-08002B2CF9AE}" pid="13" name="MSIP_Label_4bab8652-cb8e-45ed-9aff-00ed76a575bf_ActionId">
    <vt:lpwstr>ccbf4703-2187-4c7b-8c7a-7b88d94b0c42</vt:lpwstr>
  </property>
  <property fmtid="{D5CDD505-2E9C-101B-9397-08002B2CF9AE}" pid="14" name="MSIP_Label_4bab8652-cb8e-45ed-9aff-00ed76a575bf_ContentBits">
    <vt:lpwstr>2</vt:lpwstr>
  </property>
</Properties>
</file>